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0"/>
  </p:notesMasterIdLst>
  <p:sldIdLst>
    <p:sldId id="256" r:id="rId2"/>
    <p:sldId id="257" r:id="rId3"/>
    <p:sldId id="329" r:id="rId4"/>
    <p:sldId id="328" r:id="rId5"/>
    <p:sldId id="325" r:id="rId6"/>
    <p:sldId id="326" r:id="rId7"/>
    <p:sldId id="327" r:id="rId8"/>
    <p:sldId id="258" r:id="rId9"/>
    <p:sldId id="266" r:id="rId10"/>
    <p:sldId id="269" r:id="rId11"/>
    <p:sldId id="270" r:id="rId12"/>
    <p:sldId id="268" r:id="rId13"/>
    <p:sldId id="267" r:id="rId14"/>
    <p:sldId id="271" r:id="rId15"/>
    <p:sldId id="321" r:id="rId16"/>
    <p:sldId id="322" r:id="rId17"/>
    <p:sldId id="272" r:id="rId18"/>
    <p:sldId id="274" r:id="rId19"/>
    <p:sldId id="277" r:id="rId20"/>
    <p:sldId id="323" r:id="rId21"/>
    <p:sldId id="276" r:id="rId22"/>
    <p:sldId id="280" r:id="rId23"/>
    <p:sldId id="324" r:id="rId24"/>
    <p:sldId id="330" r:id="rId25"/>
    <p:sldId id="284" r:id="rId26"/>
    <p:sldId id="285" r:id="rId27"/>
    <p:sldId id="281" r:id="rId28"/>
    <p:sldId id="278" r:id="rId29"/>
    <p:sldId id="279" r:id="rId30"/>
    <p:sldId id="331" r:id="rId31"/>
    <p:sldId id="283" r:id="rId32"/>
    <p:sldId id="286" r:id="rId33"/>
    <p:sldId id="259" r:id="rId34"/>
    <p:sldId id="260" r:id="rId35"/>
    <p:sldId id="298" r:id="rId36"/>
    <p:sldId id="299" r:id="rId37"/>
    <p:sldId id="261" r:id="rId38"/>
    <p:sldId id="273" r:id="rId39"/>
    <p:sldId id="300" r:id="rId40"/>
    <p:sldId id="302" r:id="rId41"/>
    <p:sldId id="301" r:id="rId42"/>
    <p:sldId id="306" r:id="rId43"/>
    <p:sldId id="275" r:id="rId44"/>
    <p:sldId id="303" r:id="rId45"/>
    <p:sldId id="304" r:id="rId46"/>
    <p:sldId id="305" r:id="rId47"/>
    <p:sldId id="262" r:id="rId48"/>
    <p:sldId id="307" r:id="rId49"/>
    <p:sldId id="308" r:id="rId50"/>
    <p:sldId id="309" r:id="rId51"/>
    <p:sldId id="310" r:id="rId52"/>
    <p:sldId id="319" r:id="rId53"/>
    <p:sldId id="263" r:id="rId54"/>
    <p:sldId id="264" r:id="rId55"/>
    <p:sldId id="289" r:id="rId56"/>
    <p:sldId id="290" r:id="rId57"/>
    <p:sldId id="291" r:id="rId58"/>
    <p:sldId id="332" r:id="rId59"/>
    <p:sldId id="333" r:id="rId60"/>
    <p:sldId id="334" r:id="rId61"/>
    <p:sldId id="292" r:id="rId62"/>
    <p:sldId id="293" r:id="rId63"/>
    <p:sldId id="297" r:id="rId64"/>
    <p:sldId id="295" r:id="rId65"/>
    <p:sldId id="294" r:id="rId66"/>
    <p:sldId id="320" r:id="rId67"/>
    <p:sldId id="311" r:id="rId68"/>
    <p:sldId id="312" r:id="rId69"/>
    <p:sldId id="313" r:id="rId70"/>
    <p:sldId id="314" r:id="rId71"/>
    <p:sldId id="296" r:id="rId72"/>
    <p:sldId id="315" r:id="rId73"/>
    <p:sldId id="316" r:id="rId74"/>
    <p:sldId id="317" r:id="rId75"/>
    <p:sldId id="318" r:id="rId76"/>
    <p:sldId id="265" r:id="rId77"/>
    <p:sldId id="287" r:id="rId78"/>
    <p:sldId id="28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BB83B-5161-43C5-B17A-53B3781B51D1}" v="1446" dt="2024-04-11T16:17:11.9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978" autoAdjust="0"/>
  </p:normalViewPr>
  <p:slideViewPr>
    <p:cSldViewPr snapToGrid="0">
      <p:cViewPr varScale="1">
        <p:scale>
          <a:sx n="102" d="100"/>
          <a:sy n="102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thompson" userId="0b36789219b8ccef" providerId="LiveId" clId="{121BB83B-5161-43C5-B17A-53B3781B51D1}"/>
    <pc:docChg chg="undo custSel addSld delSld modSld sldOrd">
      <pc:chgData name="rachel thompson" userId="0b36789219b8ccef" providerId="LiveId" clId="{121BB83B-5161-43C5-B17A-53B3781B51D1}" dt="2024-04-11T16:18:21.194" v="11420" actId="20577"/>
      <pc:docMkLst>
        <pc:docMk/>
      </pc:docMkLst>
      <pc:sldChg chg="modSp mod">
        <pc:chgData name="rachel thompson" userId="0b36789219b8ccef" providerId="LiveId" clId="{121BB83B-5161-43C5-B17A-53B3781B51D1}" dt="2024-04-11T13:02:48.355" v="2399" actId="20577"/>
        <pc:sldMkLst>
          <pc:docMk/>
          <pc:sldMk cId="109346437" sldId="257"/>
        </pc:sldMkLst>
        <pc:spChg chg="mod">
          <ac:chgData name="rachel thompson" userId="0b36789219b8ccef" providerId="LiveId" clId="{121BB83B-5161-43C5-B17A-53B3781B51D1}" dt="2024-04-11T13:02:48.355" v="2399" actId="20577"/>
          <ac:spMkLst>
            <pc:docMk/>
            <pc:sldMk cId="109346437" sldId="257"/>
            <ac:spMk id="3" creationId="{36146DB7-DB09-C6BF-4EDF-FF32F33C6872}"/>
          </ac:spMkLst>
        </pc:spChg>
      </pc:sldChg>
      <pc:sldChg chg="ord">
        <pc:chgData name="rachel thompson" userId="0b36789219b8ccef" providerId="LiveId" clId="{121BB83B-5161-43C5-B17A-53B3781B51D1}" dt="2024-04-11T13:05:49.569" v="2569"/>
        <pc:sldMkLst>
          <pc:docMk/>
          <pc:sldMk cId="3251399366" sldId="266"/>
        </pc:sldMkLst>
      </pc:sldChg>
      <pc:sldChg chg="ord">
        <pc:chgData name="rachel thompson" userId="0b36789219b8ccef" providerId="LiveId" clId="{121BB83B-5161-43C5-B17A-53B3781B51D1}" dt="2024-04-11T13:50:13.677" v="4443"/>
        <pc:sldMkLst>
          <pc:docMk/>
          <pc:sldMk cId="2491572244" sldId="267"/>
        </pc:sldMkLst>
      </pc:sldChg>
      <pc:sldChg chg="ord modAnim">
        <pc:chgData name="rachel thompson" userId="0b36789219b8ccef" providerId="LiveId" clId="{121BB83B-5161-43C5-B17A-53B3781B51D1}" dt="2024-04-11T13:50:19.778" v="4445"/>
        <pc:sldMkLst>
          <pc:docMk/>
          <pc:sldMk cId="3808136408" sldId="268"/>
        </pc:sldMkLst>
      </pc:sldChg>
      <pc:sldChg chg="addSp delSp modSp mod">
        <pc:chgData name="rachel thompson" userId="0b36789219b8ccef" providerId="LiveId" clId="{121BB83B-5161-43C5-B17A-53B3781B51D1}" dt="2024-04-10T16:43:26.332" v="51" actId="14100"/>
        <pc:sldMkLst>
          <pc:docMk/>
          <pc:sldMk cId="462745713" sldId="269"/>
        </pc:sldMkLst>
        <pc:spChg chg="add del mod">
          <ac:chgData name="rachel thompson" userId="0b36789219b8ccef" providerId="LiveId" clId="{121BB83B-5161-43C5-B17A-53B3781B51D1}" dt="2024-04-10T16:39:02.659" v="4" actId="22"/>
          <ac:spMkLst>
            <pc:docMk/>
            <pc:sldMk cId="462745713" sldId="269"/>
            <ac:spMk id="7" creationId="{54F3500A-4DCD-6F76-DAC7-0E4B4B30092C}"/>
          </ac:spMkLst>
        </pc:spChg>
        <pc:spChg chg="add mod">
          <ac:chgData name="rachel thompson" userId="0b36789219b8ccef" providerId="LiveId" clId="{121BB83B-5161-43C5-B17A-53B3781B51D1}" dt="2024-04-10T16:40:49.601" v="35" actId="14100"/>
          <ac:spMkLst>
            <pc:docMk/>
            <pc:sldMk cId="462745713" sldId="269"/>
            <ac:spMk id="10" creationId="{94209D9F-46B9-E6C7-1DAD-308C8E65D57C}"/>
          </ac:spMkLst>
        </pc:spChg>
        <pc:spChg chg="add mod">
          <ac:chgData name="rachel thompson" userId="0b36789219b8ccef" providerId="LiveId" clId="{121BB83B-5161-43C5-B17A-53B3781B51D1}" dt="2024-04-10T16:43:26.332" v="51" actId="14100"/>
          <ac:spMkLst>
            <pc:docMk/>
            <pc:sldMk cId="462745713" sldId="269"/>
            <ac:spMk id="12" creationId="{8E0EC366-565C-0861-60B6-97CBB034E46B}"/>
          </ac:spMkLst>
        </pc:spChg>
        <pc:picChg chg="mod">
          <ac:chgData name="rachel thompson" userId="0b36789219b8ccef" providerId="LiveId" clId="{121BB83B-5161-43C5-B17A-53B3781B51D1}" dt="2024-04-10T16:40:41.237" v="32" actId="1076"/>
          <ac:picMkLst>
            <pc:docMk/>
            <pc:sldMk cId="462745713" sldId="269"/>
            <ac:picMk id="5" creationId="{20A15EE8-CEC6-6661-DA4E-642BCA07778B}"/>
          </ac:picMkLst>
        </pc:picChg>
        <pc:picChg chg="mod">
          <ac:chgData name="rachel thompson" userId="0b36789219b8ccef" providerId="LiveId" clId="{121BB83B-5161-43C5-B17A-53B3781B51D1}" dt="2024-04-10T16:40:52.717" v="36" actId="1076"/>
          <ac:picMkLst>
            <pc:docMk/>
            <pc:sldMk cId="462745713" sldId="269"/>
            <ac:picMk id="6" creationId="{1E83F38B-4BCC-4C82-A7D9-D77F1CF5CE16}"/>
          </ac:picMkLst>
        </pc:picChg>
        <pc:picChg chg="del">
          <ac:chgData name="rachel thompson" userId="0b36789219b8ccef" providerId="LiveId" clId="{121BB83B-5161-43C5-B17A-53B3781B51D1}" dt="2024-04-10T16:40:15.773" v="25" actId="478"/>
          <ac:picMkLst>
            <pc:docMk/>
            <pc:sldMk cId="462745713" sldId="269"/>
            <ac:picMk id="8" creationId="{5EA79B5E-1319-C0B7-01C9-B6D80D0B3A7B}"/>
          </ac:picMkLst>
        </pc:picChg>
      </pc:sldChg>
      <pc:sldChg chg="modSp mod modAnim">
        <pc:chgData name="rachel thompson" userId="0b36789219b8ccef" providerId="LiveId" clId="{121BB83B-5161-43C5-B17A-53B3781B51D1}" dt="2024-04-11T13:57:09.823" v="4955"/>
        <pc:sldMkLst>
          <pc:docMk/>
          <pc:sldMk cId="747343528" sldId="270"/>
        </pc:sldMkLst>
        <pc:spChg chg="mod">
          <ac:chgData name="rachel thompson" userId="0b36789219b8ccef" providerId="LiveId" clId="{121BB83B-5161-43C5-B17A-53B3781B51D1}" dt="2024-04-11T13:56:33.470" v="4952" actId="14"/>
          <ac:spMkLst>
            <pc:docMk/>
            <pc:sldMk cId="747343528" sldId="270"/>
            <ac:spMk id="3" creationId="{19466495-74D6-B4FE-0ED9-227C71050893}"/>
          </ac:spMkLst>
        </pc:spChg>
      </pc:sldChg>
      <pc:sldChg chg="modAnim">
        <pc:chgData name="rachel thompson" userId="0b36789219b8ccef" providerId="LiveId" clId="{121BB83B-5161-43C5-B17A-53B3781B51D1}" dt="2024-04-11T13:48:23.617" v="4389"/>
        <pc:sldMkLst>
          <pc:docMk/>
          <pc:sldMk cId="1164733742" sldId="271"/>
        </pc:sldMkLst>
      </pc:sldChg>
      <pc:sldChg chg="addSp delSp modSp mod modAnim">
        <pc:chgData name="rachel thompson" userId="0b36789219b8ccef" providerId="LiveId" clId="{121BB83B-5161-43C5-B17A-53B3781B51D1}" dt="2024-04-11T14:20:18.391" v="6529" actId="20577"/>
        <pc:sldMkLst>
          <pc:docMk/>
          <pc:sldMk cId="4061341868" sldId="274"/>
        </pc:sldMkLst>
        <pc:spChg chg="del">
          <ac:chgData name="rachel thompson" userId="0b36789219b8ccef" providerId="LiveId" clId="{121BB83B-5161-43C5-B17A-53B3781B51D1}" dt="2024-04-11T14:19:10.357" v="6482" actId="478"/>
          <ac:spMkLst>
            <pc:docMk/>
            <pc:sldMk cId="4061341868" sldId="274"/>
            <ac:spMk id="7" creationId="{BE063166-E876-EC40-6CBC-B5DB6FE4306F}"/>
          </ac:spMkLst>
        </pc:spChg>
        <pc:spChg chg="mod">
          <ac:chgData name="rachel thompson" userId="0b36789219b8ccef" providerId="LiveId" clId="{121BB83B-5161-43C5-B17A-53B3781B51D1}" dt="2024-04-10T16:46:23.807" v="59" actId="1076"/>
          <ac:spMkLst>
            <pc:docMk/>
            <pc:sldMk cId="4061341868" sldId="274"/>
            <ac:spMk id="10" creationId="{27678FBD-6C97-E552-1784-6D48EADBEC1B}"/>
          </ac:spMkLst>
        </pc:spChg>
        <pc:spChg chg="add mod">
          <ac:chgData name="rachel thompson" userId="0b36789219b8ccef" providerId="LiveId" clId="{121BB83B-5161-43C5-B17A-53B3781B51D1}" dt="2024-04-11T14:20:18.391" v="6529" actId="20577"/>
          <ac:spMkLst>
            <pc:docMk/>
            <pc:sldMk cId="4061341868" sldId="274"/>
            <ac:spMk id="11" creationId="{41E670DA-50A6-EF6D-3D88-3F20772477B4}"/>
          </ac:spMkLst>
        </pc:spChg>
        <pc:spChg chg="mod">
          <ac:chgData name="rachel thompson" userId="0b36789219b8ccef" providerId="LiveId" clId="{121BB83B-5161-43C5-B17A-53B3781B51D1}" dt="2024-04-11T14:19:45.391" v="6513" actId="20577"/>
          <ac:spMkLst>
            <pc:docMk/>
            <pc:sldMk cId="4061341868" sldId="274"/>
            <ac:spMk id="13" creationId="{AAD12582-BE73-7EC6-C8E6-1EE34C43670D}"/>
          </ac:spMkLst>
        </pc:spChg>
        <pc:picChg chg="del">
          <ac:chgData name="rachel thompson" userId="0b36789219b8ccef" providerId="LiveId" clId="{121BB83B-5161-43C5-B17A-53B3781B51D1}" dt="2024-04-11T14:19:07.920" v="6481" actId="478"/>
          <ac:picMkLst>
            <pc:docMk/>
            <pc:sldMk cId="4061341868" sldId="274"/>
            <ac:picMk id="3" creationId="{DA36DBA7-57D0-8EAC-731F-6A888A6DD458}"/>
          </ac:picMkLst>
        </pc:picChg>
        <pc:picChg chg="add mod">
          <ac:chgData name="rachel thompson" userId="0b36789219b8ccef" providerId="LiveId" clId="{121BB83B-5161-43C5-B17A-53B3781B51D1}" dt="2024-04-11T14:19:35.573" v="6489" actId="1076"/>
          <ac:picMkLst>
            <pc:docMk/>
            <pc:sldMk cId="4061341868" sldId="274"/>
            <ac:picMk id="4" creationId="{394A9B2C-368F-F54C-1453-BC97EA9EDE8F}"/>
          </ac:picMkLst>
        </pc:picChg>
      </pc:sldChg>
      <pc:sldChg chg="modAnim">
        <pc:chgData name="rachel thompson" userId="0b36789219b8ccef" providerId="LiveId" clId="{121BB83B-5161-43C5-B17A-53B3781B51D1}" dt="2024-04-10T16:47:53.001" v="70"/>
        <pc:sldMkLst>
          <pc:docMk/>
          <pc:sldMk cId="966325458" sldId="276"/>
        </pc:sldMkLst>
      </pc:sldChg>
      <pc:sldChg chg="modSp mod modAnim">
        <pc:chgData name="rachel thompson" userId="0b36789219b8ccef" providerId="LiveId" clId="{121BB83B-5161-43C5-B17A-53B3781B51D1}" dt="2024-04-11T14:21:11.013" v="6539" actId="27636"/>
        <pc:sldMkLst>
          <pc:docMk/>
          <pc:sldMk cId="3418158982" sldId="277"/>
        </pc:sldMkLst>
        <pc:spChg chg="mod">
          <ac:chgData name="rachel thompson" userId="0b36789219b8ccef" providerId="LiveId" clId="{121BB83B-5161-43C5-B17A-53B3781B51D1}" dt="2024-04-11T14:21:11.013" v="6539" actId="27636"/>
          <ac:spMkLst>
            <pc:docMk/>
            <pc:sldMk cId="3418158982" sldId="277"/>
            <ac:spMk id="6" creationId="{6F126EAA-7F2F-2D3B-FE5E-F5412037C619}"/>
          </ac:spMkLst>
        </pc:spChg>
      </pc:sldChg>
      <pc:sldChg chg="addSp delSp modSp mod addAnim delAnim modAnim">
        <pc:chgData name="rachel thompson" userId="0b36789219b8ccef" providerId="LiveId" clId="{121BB83B-5161-43C5-B17A-53B3781B51D1}" dt="2024-04-11T15:24:56.515" v="8000" actId="478"/>
        <pc:sldMkLst>
          <pc:docMk/>
          <pc:sldMk cId="3755853358" sldId="278"/>
        </pc:sldMkLst>
        <pc:spChg chg="mod">
          <ac:chgData name="rachel thompson" userId="0b36789219b8ccef" providerId="LiveId" clId="{121BB83B-5161-43C5-B17A-53B3781B51D1}" dt="2024-04-11T15:20:07.864" v="7918" actId="20577"/>
          <ac:spMkLst>
            <pc:docMk/>
            <pc:sldMk cId="3755853358" sldId="278"/>
            <ac:spMk id="2" creationId="{6F301087-4619-1C5B-5F9D-A38A2CE86DFD}"/>
          </ac:spMkLst>
        </pc:spChg>
        <pc:spChg chg="add del">
          <ac:chgData name="rachel thompson" userId="0b36789219b8ccef" providerId="LiveId" clId="{121BB83B-5161-43C5-B17A-53B3781B51D1}" dt="2024-04-11T15:21:35.032" v="7937" actId="478"/>
          <ac:spMkLst>
            <pc:docMk/>
            <pc:sldMk cId="3755853358" sldId="278"/>
            <ac:spMk id="3" creationId="{BC9386C2-250E-3A89-6C82-9289BC33E13D}"/>
          </ac:spMkLst>
        </pc:spChg>
        <pc:spChg chg="mod">
          <ac:chgData name="rachel thompson" userId="0b36789219b8ccef" providerId="LiveId" clId="{121BB83B-5161-43C5-B17A-53B3781B51D1}" dt="2024-04-11T15:22:02.213" v="7957" actId="20577"/>
          <ac:spMkLst>
            <pc:docMk/>
            <pc:sldMk cId="3755853358" sldId="278"/>
            <ac:spMk id="4" creationId="{28A42F1B-A92E-D85F-4781-4AF850E49043}"/>
          </ac:spMkLst>
        </pc:spChg>
        <pc:spChg chg="mod">
          <ac:chgData name="rachel thompson" userId="0b36789219b8ccef" providerId="LiveId" clId="{121BB83B-5161-43C5-B17A-53B3781B51D1}" dt="2024-04-11T15:22:25.046" v="7976" actId="20577"/>
          <ac:spMkLst>
            <pc:docMk/>
            <pc:sldMk cId="3755853358" sldId="278"/>
            <ac:spMk id="6" creationId="{24B21385-5360-0982-8F5A-90BE83670DA3}"/>
          </ac:spMkLst>
        </pc:spChg>
        <pc:spChg chg="del mod">
          <ac:chgData name="rachel thompson" userId="0b36789219b8ccef" providerId="LiveId" clId="{121BB83B-5161-43C5-B17A-53B3781B51D1}" dt="2024-04-11T15:24:56.515" v="8000" actId="478"/>
          <ac:spMkLst>
            <pc:docMk/>
            <pc:sldMk cId="3755853358" sldId="278"/>
            <ac:spMk id="7" creationId="{49CAE584-6762-AA98-DD92-7FF7A93271C1}"/>
          </ac:spMkLst>
        </pc:spChg>
        <pc:spChg chg="add del mod">
          <ac:chgData name="rachel thompson" userId="0b36789219b8ccef" providerId="LiveId" clId="{121BB83B-5161-43C5-B17A-53B3781B51D1}" dt="2024-04-11T15:21:35.032" v="7937" actId="478"/>
          <ac:spMkLst>
            <pc:docMk/>
            <pc:sldMk cId="3755853358" sldId="278"/>
            <ac:spMk id="9" creationId="{B37EFC62-0D1B-3D9A-43DC-A5EABEFB7556}"/>
          </ac:spMkLst>
        </pc:spChg>
      </pc:sldChg>
      <pc:sldChg chg="modSp mod modAnim">
        <pc:chgData name="rachel thompson" userId="0b36789219b8ccef" providerId="LiveId" clId="{121BB83B-5161-43C5-B17A-53B3781B51D1}" dt="2024-04-11T15:20:13.207" v="7925" actId="20577"/>
        <pc:sldMkLst>
          <pc:docMk/>
          <pc:sldMk cId="2967340627" sldId="279"/>
        </pc:sldMkLst>
        <pc:spChg chg="mod">
          <ac:chgData name="rachel thompson" userId="0b36789219b8ccef" providerId="LiveId" clId="{121BB83B-5161-43C5-B17A-53B3781B51D1}" dt="2024-04-11T15:20:13.207" v="7925" actId="20577"/>
          <ac:spMkLst>
            <pc:docMk/>
            <pc:sldMk cId="2967340627" sldId="279"/>
            <ac:spMk id="2" creationId="{6F301087-4619-1C5B-5F9D-A38A2CE86DFD}"/>
          </ac:spMkLst>
        </pc:spChg>
        <pc:spChg chg="mod">
          <ac:chgData name="rachel thompson" userId="0b36789219b8ccef" providerId="LiveId" clId="{121BB83B-5161-43C5-B17A-53B3781B51D1}" dt="2024-04-11T15:18:59.560" v="7871" actId="20577"/>
          <ac:spMkLst>
            <pc:docMk/>
            <pc:sldMk cId="2967340627" sldId="279"/>
            <ac:spMk id="4" creationId="{28A42F1B-A92E-D85F-4781-4AF850E49043}"/>
          </ac:spMkLst>
        </pc:spChg>
        <pc:spChg chg="mod">
          <ac:chgData name="rachel thompson" userId="0b36789219b8ccef" providerId="LiveId" clId="{121BB83B-5161-43C5-B17A-53B3781B51D1}" dt="2024-04-11T15:18:55.640" v="7869" actId="27636"/>
          <ac:spMkLst>
            <pc:docMk/>
            <pc:sldMk cId="2967340627" sldId="279"/>
            <ac:spMk id="6" creationId="{24B21385-5360-0982-8F5A-90BE83670DA3}"/>
          </ac:spMkLst>
        </pc:spChg>
      </pc:sldChg>
      <pc:sldChg chg="modSp mod">
        <pc:chgData name="rachel thompson" userId="0b36789219b8ccef" providerId="LiveId" clId="{121BB83B-5161-43C5-B17A-53B3781B51D1}" dt="2024-04-11T14:27:08.658" v="6693" actId="20577"/>
        <pc:sldMkLst>
          <pc:docMk/>
          <pc:sldMk cId="164694254" sldId="280"/>
        </pc:sldMkLst>
        <pc:spChg chg="mod">
          <ac:chgData name="rachel thompson" userId="0b36789219b8ccef" providerId="LiveId" clId="{121BB83B-5161-43C5-B17A-53B3781B51D1}" dt="2024-04-11T14:27:08.658" v="6693" actId="20577"/>
          <ac:spMkLst>
            <pc:docMk/>
            <pc:sldMk cId="164694254" sldId="280"/>
            <ac:spMk id="2" creationId="{7699FA4E-0C6B-A369-6AC2-A8F5724515AC}"/>
          </ac:spMkLst>
        </pc:spChg>
        <pc:spChg chg="mod">
          <ac:chgData name="rachel thompson" userId="0b36789219b8ccef" providerId="LiveId" clId="{121BB83B-5161-43C5-B17A-53B3781B51D1}" dt="2024-04-11T14:24:36.815" v="6546" actId="20577"/>
          <ac:spMkLst>
            <pc:docMk/>
            <pc:sldMk cId="164694254" sldId="280"/>
            <ac:spMk id="3" creationId="{6CA13AF4-5BB0-359C-706D-87DE44314324}"/>
          </ac:spMkLst>
        </pc:spChg>
      </pc:sldChg>
      <pc:sldChg chg="modSp mod ord modAnim">
        <pc:chgData name="rachel thompson" userId="0b36789219b8ccef" providerId="LiveId" clId="{121BB83B-5161-43C5-B17A-53B3781B51D1}" dt="2024-04-11T15:23:32.955" v="7987" actId="27636"/>
        <pc:sldMkLst>
          <pc:docMk/>
          <pc:sldMk cId="742591156" sldId="281"/>
        </pc:sldMkLst>
        <pc:spChg chg="mod">
          <ac:chgData name="rachel thompson" userId="0b36789219b8ccef" providerId="LiveId" clId="{121BB83B-5161-43C5-B17A-53B3781B51D1}" dt="2024-04-11T15:23:32.955" v="7987" actId="27636"/>
          <ac:spMkLst>
            <pc:docMk/>
            <pc:sldMk cId="742591156" sldId="281"/>
            <ac:spMk id="2" creationId="{87AB4E49-50D7-9E0F-7F9F-D9D57954B4BF}"/>
          </ac:spMkLst>
        </pc:spChg>
        <pc:spChg chg="mod">
          <ac:chgData name="rachel thompson" userId="0b36789219b8ccef" providerId="LiveId" clId="{121BB83B-5161-43C5-B17A-53B3781B51D1}" dt="2024-04-10T17:03:57.059" v="636" actId="20577"/>
          <ac:spMkLst>
            <pc:docMk/>
            <pc:sldMk cId="742591156" sldId="281"/>
            <ac:spMk id="4" creationId="{C645E95A-D83C-A86B-2E0C-76BE01B2D7B1}"/>
          </ac:spMkLst>
        </pc:spChg>
      </pc:sldChg>
      <pc:sldChg chg="add del mod ord modAnim modShow">
        <pc:chgData name="rachel thompson" userId="0b36789219b8ccef" providerId="LiveId" clId="{121BB83B-5161-43C5-B17A-53B3781B51D1}" dt="2024-04-10T17:55:15.894" v="1949" actId="729"/>
        <pc:sldMkLst>
          <pc:docMk/>
          <pc:sldMk cId="871211163" sldId="284"/>
        </pc:sldMkLst>
      </pc:sldChg>
      <pc:sldChg chg="modSp mod modAnim modShow">
        <pc:chgData name="rachel thompson" userId="0b36789219b8ccef" providerId="LiveId" clId="{121BB83B-5161-43C5-B17A-53B3781B51D1}" dt="2024-04-10T17:55:20.038" v="1950" actId="729"/>
        <pc:sldMkLst>
          <pc:docMk/>
          <pc:sldMk cId="1012418459" sldId="285"/>
        </pc:sldMkLst>
        <pc:spChg chg="mod">
          <ac:chgData name="rachel thompson" userId="0b36789219b8ccef" providerId="LiveId" clId="{121BB83B-5161-43C5-B17A-53B3781B51D1}" dt="2024-04-10T16:56:38.874" v="587" actId="20577"/>
          <ac:spMkLst>
            <pc:docMk/>
            <pc:sldMk cId="1012418459" sldId="285"/>
            <ac:spMk id="3" creationId="{6CA13AF4-5BB0-359C-706D-87DE44314324}"/>
          </ac:spMkLst>
        </pc:spChg>
      </pc:sldChg>
      <pc:sldChg chg="modSp modAnim">
        <pc:chgData name="rachel thompson" userId="0b36789219b8ccef" providerId="LiveId" clId="{121BB83B-5161-43C5-B17A-53B3781B51D1}" dt="2024-04-11T15:28:02.504" v="8287" actId="20577"/>
        <pc:sldMkLst>
          <pc:docMk/>
          <pc:sldMk cId="2150670390" sldId="286"/>
        </pc:sldMkLst>
        <pc:spChg chg="mod">
          <ac:chgData name="rachel thompson" userId="0b36789219b8ccef" providerId="LiveId" clId="{121BB83B-5161-43C5-B17A-53B3781B51D1}" dt="2024-04-11T15:28:02.504" v="8287" actId="20577"/>
          <ac:spMkLst>
            <pc:docMk/>
            <pc:sldMk cId="2150670390" sldId="286"/>
            <ac:spMk id="4" creationId="{CED8328E-790F-A2C0-782F-F85D2A5E24DC}"/>
          </ac:spMkLst>
        </pc:spChg>
      </pc:sldChg>
      <pc:sldChg chg="addSp modSp mod modAnim">
        <pc:chgData name="rachel thompson" userId="0b36789219b8ccef" providerId="LiveId" clId="{121BB83B-5161-43C5-B17A-53B3781B51D1}" dt="2024-04-11T15:40:13.066" v="8303"/>
        <pc:sldMkLst>
          <pc:docMk/>
          <pc:sldMk cId="3066542273" sldId="291"/>
        </pc:sldMkLst>
        <pc:picChg chg="add mod">
          <ac:chgData name="rachel thompson" userId="0b36789219b8ccef" providerId="LiveId" clId="{121BB83B-5161-43C5-B17A-53B3781B51D1}" dt="2024-04-11T15:40:10.107" v="8302" actId="1076"/>
          <ac:picMkLst>
            <pc:docMk/>
            <pc:sldMk cId="3066542273" sldId="291"/>
            <ac:picMk id="4" creationId="{7C94C4A3-5CB3-48AE-C3EB-7C9CF76FAA01}"/>
          </ac:picMkLst>
        </pc:picChg>
        <pc:picChg chg="mod">
          <ac:chgData name="rachel thompson" userId="0b36789219b8ccef" providerId="LiveId" clId="{121BB83B-5161-43C5-B17A-53B3781B51D1}" dt="2024-04-11T15:39:41.269" v="8293" actId="14100"/>
          <ac:picMkLst>
            <pc:docMk/>
            <pc:sldMk cId="3066542273" sldId="291"/>
            <ac:picMk id="20" creationId="{1FAC2EBA-2C87-07EF-74EF-AAA7818A1AA5}"/>
          </ac:picMkLst>
        </pc:picChg>
      </pc:sldChg>
      <pc:sldChg chg="modSp mod ord">
        <pc:chgData name="rachel thompson" userId="0b36789219b8ccef" providerId="LiveId" clId="{121BB83B-5161-43C5-B17A-53B3781B51D1}" dt="2024-04-11T16:17:37.672" v="11413" actId="20577"/>
        <pc:sldMkLst>
          <pc:docMk/>
          <pc:sldMk cId="1855415073" sldId="292"/>
        </pc:sldMkLst>
        <pc:spChg chg="mod">
          <ac:chgData name="rachel thompson" userId="0b36789219b8ccef" providerId="LiveId" clId="{121BB83B-5161-43C5-B17A-53B3781B51D1}" dt="2024-04-11T16:02:40.514" v="10339" actId="5793"/>
          <ac:spMkLst>
            <pc:docMk/>
            <pc:sldMk cId="1855415073" sldId="292"/>
            <ac:spMk id="2" creationId="{AF6D0F2B-FA4F-7AB8-7CB5-489974BCE79A}"/>
          </ac:spMkLst>
        </pc:spChg>
        <pc:spChg chg="mod">
          <ac:chgData name="rachel thompson" userId="0b36789219b8ccef" providerId="LiveId" clId="{121BB83B-5161-43C5-B17A-53B3781B51D1}" dt="2024-04-11T16:17:37.672" v="11413" actId="20577"/>
          <ac:spMkLst>
            <pc:docMk/>
            <pc:sldMk cId="1855415073" sldId="292"/>
            <ac:spMk id="7" creationId="{DFB46776-E4CB-09B0-700F-093045BCE122}"/>
          </ac:spMkLst>
        </pc:spChg>
      </pc:sldChg>
      <pc:sldChg chg="modSp mod">
        <pc:chgData name="rachel thompson" userId="0b36789219b8ccef" providerId="LiveId" clId="{121BB83B-5161-43C5-B17A-53B3781B51D1}" dt="2024-04-11T16:18:21.194" v="11420" actId="20577"/>
        <pc:sldMkLst>
          <pc:docMk/>
          <pc:sldMk cId="3725700387" sldId="295"/>
        </pc:sldMkLst>
        <pc:spChg chg="mod">
          <ac:chgData name="rachel thompson" userId="0b36789219b8ccef" providerId="LiveId" clId="{121BB83B-5161-43C5-B17A-53B3781B51D1}" dt="2024-04-11T16:18:21.194" v="11420" actId="20577"/>
          <ac:spMkLst>
            <pc:docMk/>
            <pc:sldMk cId="3725700387" sldId="295"/>
            <ac:spMk id="7" creationId="{E8CEB7AE-1DE2-D1D1-AB01-A4870458D7B4}"/>
          </ac:spMkLst>
        </pc:spChg>
      </pc:sldChg>
      <pc:sldChg chg="addSp delSp modSp add mod ord modAnim">
        <pc:chgData name="rachel thompson" userId="0b36789219b8ccef" providerId="LiveId" clId="{121BB83B-5161-43C5-B17A-53B3781B51D1}" dt="2024-04-11T14:15:03.968" v="6480"/>
        <pc:sldMkLst>
          <pc:docMk/>
          <pc:sldMk cId="178235762" sldId="321"/>
        </pc:sldMkLst>
        <pc:spChg chg="mod">
          <ac:chgData name="rachel thompson" userId="0b36789219b8ccef" providerId="LiveId" clId="{121BB83B-5161-43C5-B17A-53B3781B51D1}" dt="2024-04-11T13:58:05.921" v="4970" actId="20577"/>
          <ac:spMkLst>
            <pc:docMk/>
            <pc:sldMk cId="178235762" sldId="321"/>
            <ac:spMk id="2" creationId="{D356AB7E-DCEE-ED0F-85B0-261A899331C7}"/>
          </ac:spMkLst>
        </pc:spChg>
        <pc:spChg chg="mod">
          <ac:chgData name="rachel thompson" userId="0b36789219b8ccef" providerId="LiveId" clId="{121BB83B-5161-43C5-B17A-53B3781B51D1}" dt="2024-04-11T14:14:20.808" v="6474" actId="20577"/>
          <ac:spMkLst>
            <pc:docMk/>
            <pc:sldMk cId="178235762" sldId="321"/>
            <ac:spMk id="3" creationId="{19466495-74D6-B4FE-0ED9-227C71050893}"/>
          </ac:spMkLst>
        </pc:spChg>
        <pc:spChg chg="add del mod">
          <ac:chgData name="rachel thompson" userId="0b36789219b8ccef" providerId="LiveId" clId="{121BB83B-5161-43C5-B17A-53B3781B51D1}" dt="2024-04-10T18:10:02.672" v="2107" actId="478"/>
          <ac:spMkLst>
            <pc:docMk/>
            <pc:sldMk cId="178235762" sldId="321"/>
            <ac:spMk id="5" creationId="{74A0590A-CD3E-876D-C541-069DA153238F}"/>
          </ac:spMkLst>
        </pc:spChg>
      </pc:sldChg>
      <pc:sldChg chg="modSp add mod">
        <pc:chgData name="rachel thompson" userId="0b36789219b8ccef" providerId="LiveId" clId="{121BB83B-5161-43C5-B17A-53B3781B51D1}" dt="2024-04-10T17:13:12.473" v="1638" actId="20577"/>
        <pc:sldMkLst>
          <pc:docMk/>
          <pc:sldMk cId="3008925218" sldId="322"/>
        </pc:sldMkLst>
        <pc:spChg chg="mod">
          <ac:chgData name="rachel thompson" userId="0b36789219b8ccef" providerId="LiveId" clId="{121BB83B-5161-43C5-B17A-53B3781B51D1}" dt="2024-04-10T17:13:12.473" v="1638" actId="20577"/>
          <ac:spMkLst>
            <pc:docMk/>
            <pc:sldMk cId="3008925218" sldId="322"/>
            <ac:spMk id="2" creationId="{5666514D-C7B0-935F-F209-0EE608CE90E7}"/>
          </ac:spMkLst>
        </pc:spChg>
      </pc:sldChg>
      <pc:sldChg chg="modSp add mod">
        <pc:chgData name="rachel thompson" userId="0b36789219b8ccef" providerId="LiveId" clId="{121BB83B-5161-43C5-B17A-53B3781B51D1}" dt="2024-04-10T17:13:57.334" v="1717" actId="20577"/>
        <pc:sldMkLst>
          <pc:docMk/>
          <pc:sldMk cId="3613206024" sldId="323"/>
        </pc:sldMkLst>
        <pc:spChg chg="mod">
          <ac:chgData name="rachel thompson" userId="0b36789219b8ccef" providerId="LiveId" clId="{121BB83B-5161-43C5-B17A-53B3781B51D1}" dt="2024-04-10T17:13:57.334" v="1717" actId="20577"/>
          <ac:spMkLst>
            <pc:docMk/>
            <pc:sldMk cId="3613206024" sldId="323"/>
            <ac:spMk id="2" creationId="{5666514D-C7B0-935F-F209-0EE608CE90E7}"/>
          </ac:spMkLst>
        </pc:spChg>
      </pc:sldChg>
      <pc:sldChg chg="new del">
        <pc:chgData name="rachel thompson" userId="0b36789219b8ccef" providerId="LiveId" clId="{121BB83B-5161-43C5-B17A-53B3781B51D1}" dt="2024-04-10T17:39:58.813" v="1724" actId="2696"/>
        <pc:sldMkLst>
          <pc:docMk/>
          <pc:sldMk cId="2915668181" sldId="324"/>
        </pc:sldMkLst>
      </pc:sldChg>
      <pc:sldChg chg="delSp modSp add mod setBg delAnim modAnim modNotesTx">
        <pc:chgData name="rachel thompson" userId="0b36789219b8ccef" providerId="LiveId" clId="{121BB83B-5161-43C5-B17A-53B3781B51D1}" dt="2024-04-11T14:53:23.692" v="7084" actId="20577"/>
        <pc:sldMkLst>
          <pc:docMk/>
          <pc:sldMk cId="3005004093" sldId="324"/>
        </pc:sldMkLst>
        <pc:spChg chg="mod">
          <ac:chgData name="rachel thompson" userId="0b36789219b8ccef" providerId="LiveId" clId="{121BB83B-5161-43C5-B17A-53B3781B51D1}" dt="2024-04-11T14:50:53.868" v="7069" actId="1076"/>
          <ac:spMkLst>
            <pc:docMk/>
            <pc:sldMk cId="3005004093" sldId="324"/>
            <ac:spMk id="2" creationId="{7699FA4E-0C6B-A369-6AC2-A8F5724515AC}"/>
          </ac:spMkLst>
        </pc:spChg>
        <pc:spChg chg="mod">
          <ac:chgData name="rachel thompson" userId="0b36789219b8ccef" providerId="LiveId" clId="{121BB83B-5161-43C5-B17A-53B3781B51D1}" dt="2024-04-11T14:53:23.692" v="7084" actId="20577"/>
          <ac:spMkLst>
            <pc:docMk/>
            <pc:sldMk cId="3005004093" sldId="324"/>
            <ac:spMk id="3" creationId="{6CA13AF4-5BB0-359C-706D-87DE44314324}"/>
          </ac:spMkLst>
        </pc:spChg>
        <pc:inkChg chg="del">
          <ac:chgData name="rachel thompson" userId="0b36789219b8ccef" providerId="LiveId" clId="{121BB83B-5161-43C5-B17A-53B3781B51D1}" dt="2024-04-10T17:42:24.386" v="1730" actId="478"/>
          <ac:inkMkLst>
            <pc:docMk/>
            <pc:sldMk cId="3005004093" sldId="324"/>
            <ac:inkMk id="4" creationId="{0CF54071-6A57-8925-D43E-504360C99DDA}"/>
          </ac:inkMkLst>
        </pc:inkChg>
        <pc:inkChg chg="del">
          <ac:chgData name="rachel thompson" userId="0b36789219b8ccef" providerId="LiveId" clId="{121BB83B-5161-43C5-B17A-53B3781B51D1}" dt="2024-04-10T17:42:25.009" v="1731" actId="478"/>
          <ac:inkMkLst>
            <pc:docMk/>
            <pc:sldMk cId="3005004093" sldId="324"/>
            <ac:inkMk id="8" creationId="{5E57E808-4047-1D3F-3E9A-F8F56F15237C}"/>
          </ac:inkMkLst>
        </pc:inkChg>
      </pc:sldChg>
      <pc:sldChg chg="addSp delSp modSp new mod">
        <pc:chgData name="rachel thompson" userId="0b36789219b8ccef" providerId="LiveId" clId="{121BB83B-5161-43C5-B17A-53B3781B51D1}" dt="2024-04-11T13:26:43.145" v="3524" actId="1076"/>
        <pc:sldMkLst>
          <pc:docMk/>
          <pc:sldMk cId="26663892" sldId="325"/>
        </pc:sldMkLst>
        <pc:spChg chg="mod">
          <ac:chgData name="rachel thompson" userId="0b36789219b8ccef" providerId="LiveId" clId="{121BB83B-5161-43C5-B17A-53B3781B51D1}" dt="2024-04-11T13:03:27.377" v="2431" actId="20577"/>
          <ac:spMkLst>
            <pc:docMk/>
            <pc:sldMk cId="26663892" sldId="325"/>
            <ac:spMk id="2" creationId="{5D6F30A3-FCD9-BACF-07C2-7041DB89DE89}"/>
          </ac:spMkLst>
        </pc:spChg>
        <pc:spChg chg="mod">
          <ac:chgData name="rachel thompson" userId="0b36789219b8ccef" providerId="LiveId" clId="{121BB83B-5161-43C5-B17A-53B3781B51D1}" dt="2024-04-11T13:18:55.335" v="3327"/>
          <ac:spMkLst>
            <pc:docMk/>
            <pc:sldMk cId="26663892" sldId="325"/>
            <ac:spMk id="3" creationId="{E2194852-9597-64EF-0D22-C0DC30FF35B9}"/>
          </ac:spMkLst>
        </pc:spChg>
        <pc:spChg chg="del">
          <ac:chgData name="rachel thompson" userId="0b36789219b8ccef" providerId="LiveId" clId="{121BB83B-5161-43C5-B17A-53B3781B51D1}" dt="2024-04-11T13:18:04.634" v="3319" actId="478"/>
          <ac:spMkLst>
            <pc:docMk/>
            <pc:sldMk cId="26663892" sldId="325"/>
            <ac:spMk id="4" creationId="{7AE5ACBA-9FB1-A9D8-FE5A-D905EF43BD5F}"/>
          </ac:spMkLst>
        </pc:spChg>
        <pc:spChg chg="add del mod">
          <ac:chgData name="rachel thompson" userId="0b36789219b8ccef" providerId="LiveId" clId="{121BB83B-5161-43C5-B17A-53B3781B51D1}" dt="2024-04-11T13:18:11.405" v="3324" actId="22"/>
          <ac:spMkLst>
            <pc:docMk/>
            <pc:sldMk cId="26663892" sldId="325"/>
            <ac:spMk id="6" creationId="{A11502EF-E724-C7FD-91EE-FACCE0518FBE}"/>
          </ac:spMkLst>
        </pc:spChg>
        <pc:spChg chg="add mod">
          <ac:chgData name="rachel thompson" userId="0b36789219b8ccef" providerId="LiveId" clId="{121BB83B-5161-43C5-B17A-53B3781B51D1}" dt="2024-04-11T13:26:43.145" v="3524" actId="1076"/>
          <ac:spMkLst>
            <pc:docMk/>
            <pc:sldMk cId="26663892" sldId="325"/>
            <ac:spMk id="8" creationId="{28B94A4D-C48D-B7A8-1036-7AE4153511BC}"/>
          </ac:spMkLst>
        </pc:spChg>
        <pc:spChg chg="add mod">
          <ac:chgData name="rachel thompson" userId="0b36789219b8ccef" providerId="LiveId" clId="{121BB83B-5161-43C5-B17A-53B3781B51D1}" dt="2024-04-11T13:26:43.145" v="3524" actId="1076"/>
          <ac:spMkLst>
            <pc:docMk/>
            <pc:sldMk cId="26663892" sldId="325"/>
            <ac:spMk id="10" creationId="{FFB26CF8-3E91-C677-1EFE-7D9CF7B4E1EF}"/>
          </ac:spMkLst>
        </pc:spChg>
        <pc:spChg chg="add mod">
          <ac:chgData name="rachel thompson" userId="0b36789219b8ccef" providerId="LiveId" clId="{121BB83B-5161-43C5-B17A-53B3781B51D1}" dt="2024-04-11T13:26:43.145" v="3524" actId="1076"/>
          <ac:spMkLst>
            <pc:docMk/>
            <pc:sldMk cId="26663892" sldId="325"/>
            <ac:spMk id="12" creationId="{41C4B081-227A-596F-5C3A-E0337F861710}"/>
          </ac:spMkLst>
        </pc:spChg>
        <pc:picChg chg="add mod">
          <ac:chgData name="rachel thompson" userId="0b36789219b8ccef" providerId="LiveId" clId="{121BB83B-5161-43C5-B17A-53B3781B51D1}" dt="2024-04-11T13:26:43.145" v="3524" actId="1076"/>
          <ac:picMkLst>
            <pc:docMk/>
            <pc:sldMk cId="26663892" sldId="325"/>
            <ac:picMk id="1026" creationId="{0AAEE575-E517-8899-691C-96FC7E8E3A13}"/>
          </ac:picMkLst>
        </pc:picChg>
        <pc:picChg chg="add mod">
          <ac:chgData name="rachel thompson" userId="0b36789219b8ccef" providerId="LiveId" clId="{121BB83B-5161-43C5-B17A-53B3781B51D1}" dt="2024-04-11T13:26:43.145" v="3524" actId="1076"/>
          <ac:picMkLst>
            <pc:docMk/>
            <pc:sldMk cId="26663892" sldId="325"/>
            <ac:picMk id="1028" creationId="{2A743D26-BA18-835A-A0EA-B440B6A791A0}"/>
          </ac:picMkLst>
        </pc:picChg>
        <pc:picChg chg="add mod">
          <ac:chgData name="rachel thompson" userId="0b36789219b8ccef" providerId="LiveId" clId="{121BB83B-5161-43C5-B17A-53B3781B51D1}" dt="2024-04-11T13:26:43.145" v="3524" actId="1076"/>
          <ac:picMkLst>
            <pc:docMk/>
            <pc:sldMk cId="26663892" sldId="325"/>
            <ac:picMk id="1030" creationId="{24A46BB6-AD1D-B14E-9594-94986C1F33EF}"/>
          </ac:picMkLst>
        </pc:picChg>
      </pc:sldChg>
      <pc:sldChg chg="addSp delSp modSp add mod">
        <pc:chgData name="rachel thompson" userId="0b36789219b8ccef" providerId="LiveId" clId="{121BB83B-5161-43C5-B17A-53B3781B51D1}" dt="2024-04-11T13:40:54.062" v="4175" actId="5793"/>
        <pc:sldMkLst>
          <pc:docMk/>
          <pc:sldMk cId="4147543083" sldId="326"/>
        </pc:sldMkLst>
        <pc:spChg chg="mod">
          <ac:chgData name="rachel thompson" userId="0b36789219b8ccef" providerId="LiveId" clId="{121BB83B-5161-43C5-B17A-53B3781B51D1}" dt="2024-04-11T13:03:38.640" v="2478" actId="20577"/>
          <ac:spMkLst>
            <pc:docMk/>
            <pc:sldMk cId="4147543083" sldId="326"/>
            <ac:spMk id="2" creationId="{5D6F30A3-FCD9-BACF-07C2-7041DB89DE89}"/>
          </ac:spMkLst>
        </pc:spChg>
        <pc:spChg chg="mod">
          <ac:chgData name="rachel thompson" userId="0b36789219b8ccef" providerId="LiveId" clId="{121BB83B-5161-43C5-B17A-53B3781B51D1}" dt="2024-04-11T13:40:54.062" v="4175" actId="5793"/>
          <ac:spMkLst>
            <pc:docMk/>
            <pc:sldMk cId="4147543083" sldId="326"/>
            <ac:spMk id="3" creationId="{E2194852-9597-64EF-0D22-C0DC30FF35B9}"/>
          </ac:spMkLst>
        </pc:spChg>
        <pc:spChg chg="del mod">
          <ac:chgData name="rachel thompson" userId="0b36789219b8ccef" providerId="LiveId" clId="{121BB83B-5161-43C5-B17A-53B3781B51D1}" dt="2024-04-11T13:30:48.624" v="3548" actId="478"/>
          <ac:spMkLst>
            <pc:docMk/>
            <pc:sldMk cId="4147543083" sldId="326"/>
            <ac:spMk id="4" creationId="{7AE5ACBA-9FB1-A9D8-FE5A-D905EF43BD5F}"/>
          </ac:spMkLst>
        </pc:spChg>
        <pc:spChg chg="add mod">
          <ac:chgData name="rachel thompson" userId="0b36789219b8ccef" providerId="LiveId" clId="{121BB83B-5161-43C5-B17A-53B3781B51D1}" dt="2024-04-11T13:36:32.495" v="3757" actId="20577"/>
          <ac:spMkLst>
            <pc:docMk/>
            <pc:sldMk cId="4147543083" sldId="326"/>
            <ac:spMk id="10" creationId="{15978A21-C53B-A575-0108-837A2ED5848A}"/>
          </ac:spMkLst>
        </pc:spChg>
        <pc:spChg chg="add mod">
          <ac:chgData name="rachel thompson" userId="0b36789219b8ccef" providerId="LiveId" clId="{121BB83B-5161-43C5-B17A-53B3781B51D1}" dt="2024-04-11T13:37:06.398" v="3879" actId="20577"/>
          <ac:spMkLst>
            <pc:docMk/>
            <pc:sldMk cId="4147543083" sldId="326"/>
            <ac:spMk id="11" creationId="{A1594BED-3F23-1EE0-D1B5-00293E3A897F}"/>
          </ac:spMkLst>
        </pc:spChg>
        <pc:spChg chg="add mod">
          <ac:chgData name="rachel thompson" userId="0b36789219b8ccef" providerId="LiveId" clId="{121BB83B-5161-43C5-B17A-53B3781B51D1}" dt="2024-04-11T13:39:28.958" v="4024" actId="20577"/>
          <ac:spMkLst>
            <pc:docMk/>
            <pc:sldMk cId="4147543083" sldId="326"/>
            <ac:spMk id="12" creationId="{0E5140B0-A344-C801-0271-E8706CA9289F}"/>
          </ac:spMkLst>
        </pc:spChg>
        <pc:spChg chg="add mod">
          <ac:chgData name="rachel thompson" userId="0b36789219b8ccef" providerId="LiveId" clId="{121BB83B-5161-43C5-B17A-53B3781B51D1}" dt="2024-04-11T13:40:34.560" v="4174" actId="20577"/>
          <ac:spMkLst>
            <pc:docMk/>
            <pc:sldMk cId="4147543083" sldId="326"/>
            <ac:spMk id="13" creationId="{A2786D2D-AA12-7105-E7C1-38CDFCEB1426}"/>
          </ac:spMkLst>
        </pc:spChg>
        <pc:picChg chg="add mod">
          <ac:chgData name="rachel thompson" userId="0b36789219b8ccef" providerId="LiveId" clId="{121BB83B-5161-43C5-B17A-53B3781B51D1}" dt="2024-04-11T13:30:12.008" v="3547" actId="1076"/>
          <ac:picMkLst>
            <pc:docMk/>
            <pc:sldMk cId="4147543083" sldId="326"/>
            <ac:picMk id="6" creationId="{9C8B197D-316F-01B0-9A3F-BC62E4FA8ED1}"/>
          </ac:picMkLst>
        </pc:picChg>
        <pc:picChg chg="add mod modCrop">
          <ac:chgData name="rachel thompson" userId="0b36789219b8ccef" providerId="LiveId" clId="{121BB83B-5161-43C5-B17A-53B3781B51D1}" dt="2024-04-11T13:34:44.706" v="3593" actId="1076"/>
          <ac:picMkLst>
            <pc:docMk/>
            <pc:sldMk cId="4147543083" sldId="326"/>
            <ac:picMk id="7" creationId="{8050EE15-7A2C-6B3C-6084-7F16C534C044}"/>
          </ac:picMkLst>
        </pc:picChg>
        <pc:picChg chg="add mod modCrop">
          <ac:chgData name="rachel thompson" userId="0b36789219b8ccef" providerId="LiveId" clId="{121BB83B-5161-43C5-B17A-53B3781B51D1}" dt="2024-04-11T13:34:39.471" v="3591" actId="1076"/>
          <ac:picMkLst>
            <pc:docMk/>
            <pc:sldMk cId="4147543083" sldId="326"/>
            <ac:picMk id="8" creationId="{34D6E3F4-FC79-8801-D94A-72AE979B0228}"/>
          </ac:picMkLst>
        </pc:picChg>
        <pc:picChg chg="add mod">
          <ac:chgData name="rachel thompson" userId="0b36789219b8ccef" providerId="LiveId" clId="{121BB83B-5161-43C5-B17A-53B3781B51D1}" dt="2024-04-11T13:34:35.234" v="3589" actId="1076"/>
          <ac:picMkLst>
            <pc:docMk/>
            <pc:sldMk cId="4147543083" sldId="326"/>
            <ac:picMk id="2050" creationId="{61D410B3-EF40-080E-B067-1B765147F9FE}"/>
          </ac:picMkLst>
        </pc:picChg>
        <pc:picChg chg="add mod">
          <ac:chgData name="rachel thompson" userId="0b36789219b8ccef" providerId="LiveId" clId="{121BB83B-5161-43C5-B17A-53B3781B51D1}" dt="2024-04-11T13:34:33.405" v="3588" actId="1076"/>
          <ac:picMkLst>
            <pc:docMk/>
            <pc:sldMk cId="4147543083" sldId="326"/>
            <ac:picMk id="2052" creationId="{601341F3-7E26-D412-64A0-8C65496438B2}"/>
          </ac:picMkLst>
        </pc:picChg>
      </pc:sldChg>
      <pc:sldChg chg="addSp modSp new mod modAnim">
        <pc:chgData name="rachel thompson" userId="0b36789219b8ccef" providerId="LiveId" clId="{121BB83B-5161-43C5-B17A-53B3781B51D1}" dt="2024-04-11T13:46:10.804" v="4386" actId="14100"/>
        <pc:sldMkLst>
          <pc:docMk/>
          <pc:sldMk cId="3493551875" sldId="327"/>
        </pc:sldMkLst>
        <pc:spChg chg="mod">
          <ac:chgData name="rachel thompson" userId="0b36789219b8ccef" providerId="LiveId" clId="{121BB83B-5161-43C5-B17A-53B3781B51D1}" dt="2024-04-11T13:03:59.262" v="2503" actId="20577"/>
          <ac:spMkLst>
            <pc:docMk/>
            <pc:sldMk cId="3493551875" sldId="327"/>
            <ac:spMk id="2" creationId="{D584DE01-7478-3348-72B2-681FE7D82C0A}"/>
          </ac:spMkLst>
        </pc:spChg>
        <pc:spChg chg="mod">
          <ac:chgData name="rachel thompson" userId="0b36789219b8ccef" providerId="LiveId" clId="{121BB83B-5161-43C5-B17A-53B3781B51D1}" dt="2024-04-11T13:43:04.028" v="4381" actId="5793"/>
          <ac:spMkLst>
            <pc:docMk/>
            <pc:sldMk cId="3493551875" sldId="327"/>
            <ac:spMk id="3" creationId="{32E6F382-36E1-44B5-2FBE-372674E98795}"/>
          </ac:spMkLst>
        </pc:spChg>
        <pc:picChg chg="add">
          <ac:chgData name="rachel thompson" userId="0b36789219b8ccef" providerId="LiveId" clId="{121BB83B-5161-43C5-B17A-53B3781B51D1}" dt="2024-04-11T13:45:42.347" v="4382"/>
          <ac:picMkLst>
            <pc:docMk/>
            <pc:sldMk cId="3493551875" sldId="327"/>
            <ac:picMk id="4" creationId="{7F991A7D-98A3-B194-74E3-4E8857F972BE}"/>
          </ac:picMkLst>
        </pc:picChg>
        <pc:picChg chg="add mod">
          <ac:chgData name="rachel thompson" userId="0b36789219b8ccef" providerId="LiveId" clId="{121BB83B-5161-43C5-B17A-53B3781B51D1}" dt="2024-04-11T13:46:10.804" v="4386" actId="14100"/>
          <ac:picMkLst>
            <pc:docMk/>
            <pc:sldMk cId="3493551875" sldId="327"/>
            <ac:picMk id="6" creationId="{7F961C2C-F7EB-216C-5816-B1C3919A8D5C}"/>
          </ac:picMkLst>
        </pc:picChg>
      </pc:sldChg>
      <pc:sldChg chg="modSp add mod ord">
        <pc:chgData name="rachel thompson" userId="0b36789219b8ccef" providerId="LiveId" clId="{121BB83B-5161-43C5-B17A-53B3781B51D1}" dt="2024-04-11T13:14:13.688" v="3316" actId="20577"/>
        <pc:sldMkLst>
          <pc:docMk/>
          <pc:sldMk cId="1035942463" sldId="328"/>
        </pc:sldMkLst>
        <pc:spChg chg="mod">
          <ac:chgData name="rachel thompson" userId="0b36789219b8ccef" providerId="LiveId" clId="{121BB83B-5161-43C5-B17A-53B3781B51D1}" dt="2024-04-11T13:06:30.076" v="2639" actId="20577"/>
          <ac:spMkLst>
            <pc:docMk/>
            <pc:sldMk cId="1035942463" sldId="328"/>
            <ac:spMk id="2" creationId="{D584DE01-7478-3348-72B2-681FE7D82C0A}"/>
          </ac:spMkLst>
        </pc:spChg>
        <pc:spChg chg="mod">
          <ac:chgData name="rachel thompson" userId="0b36789219b8ccef" providerId="LiveId" clId="{121BB83B-5161-43C5-B17A-53B3781B51D1}" dt="2024-04-11T13:14:13.688" v="3316" actId="20577"/>
          <ac:spMkLst>
            <pc:docMk/>
            <pc:sldMk cId="1035942463" sldId="328"/>
            <ac:spMk id="3" creationId="{32E6F382-36E1-44B5-2FBE-372674E98795}"/>
          </ac:spMkLst>
        </pc:spChg>
      </pc:sldChg>
      <pc:sldChg chg="modSp new del mod">
        <pc:chgData name="rachel thompson" userId="0b36789219b8ccef" providerId="LiveId" clId="{121BB83B-5161-43C5-B17A-53B3781B51D1}" dt="2024-04-11T13:04:56.004" v="2541" actId="680"/>
        <pc:sldMkLst>
          <pc:docMk/>
          <pc:sldMk cId="1838495266" sldId="329"/>
        </pc:sldMkLst>
        <pc:spChg chg="mod">
          <ac:chgData name="rachel thompson" userId="0b36789219b8ccef" providerId="LiveId" clId="{121BB83B-5161-43C5-B17A-53B3781B51D1}" dt="2024-04-11T13:04:55.519" v="2540" actId="20577"/>
          <ac:spMkLst>
            <pc:docMk/>
            <pc:sldMk cId="1838495266" sldId="329"/>
            <ac:spMk id="2" creationId="{914B5F76-81FA-37D0-AF5B-5C88959821DB}"/>
          </ac:spMkLst>
        </pc:spChg>
      </pc:sldChg>
      <pc:sldChg chg="modSp new mod">
        <pc:chgData name="rachel thompson" userId="0b36789219b8ccef" providerId="LiveId" clId="{121BB83B-5161-43C5-B17A-53B3781B51D1}" dt="2024-04-11T13:05:07.880" v="2565" actId="20577"/>
        <pc:sldMkLst>
          <pc:docMk/>
          <pc:sldMk cId="2382053002" sldId="329"/>
        </pc:sldMkLst>
        <pc:spChg chg="mod">
          <ac:chgData name="rachel thompson" userId="0b36789219b8ccef" providerId="LiveId" clId="{121BB83B-5161-43C5-B17A-53B3781B51D1}" dt="2024-04-11T13:05:07.880" v="2565" actId="20577"/>
          <ac:spMkLst>
            <pc:docMk/>
            <pc:sldMk cId="2382053002" sldId="329"/>
            <ac:spMk id="2" creationId="{5124AC9E-9A3D-3EE9-2B5E-9808C0E32BA0}"/>
          </ac:spMkLst>
        </pc:spChg>
      </pc:sldChg>
      <pc:sldChg chg="addSp delSp modSp new mod">
        <pc:chgData name="rachel thompson" userId="0b36789219b8ccef" providerId="LiveId" clId="{121BB83B-5161-43C5-B17A-53B3781B51D1}" dt="2024-04-11T15:13:45.108" v="7748" actId="1076"/>
        <pc:sldMkLst>
          <pc:docMk/>
          <pc:sldMk cId="1928060105" sldId="330"/>
        </pc:sldMkLst>
        <pc:spChg chg="del">
          <ac:chgData name="rachel thompson" userId="0b36789219b8ccef" providerId="LiveId" clId="{121BB83B-5161-43C5-B17A-53B3781B51D1}" dt="2024-04-11T14:59:14.418" v="7293" actId="478"/>
          <ac:spMkLst>
            <pc:docMk/>
            <pc:sldMk cId="1928060105" sldId="330"/>
            <ac:spMk id="2" creationId="{46B8B062-108A-32DA-804D-E68A84F72D25}"/>
          </ac:spMkLst>
        </pc:spChg>
        <pc:spChg chg="mod">
          <ac:chgData name="rachel thompson" userId="0b36789219b8ccef" providerId="LiveId" clId="{121BB83B-5161-43C5-B17A-53B3781B51D1}" dt="2024-04-11T15:12:03.257" v="7730" actId="1076"/>
          <ac:spMkLst>
            <pc:docMk/>
            <pc:sldMk cId="1928060105" sldId="330"/>
            <ac:spMk id="3" creationId="{33EC3495-DF7B-3629-3CC8-CFADC1783846}"/>
          </ac:spMkLst>
        </pc:spChg>
        <pc:spChg chg="mod">
          <ac:chgData name="rachel thompson" userId="0b36789219b8ccef" providerId="LiveId" clId="{121BB83B-5161-43C5-B17A-53B3781B51D1}" dt="2024-04-11T15:12:07.900" v="7731" actId="1076"/>
          <ac:spMkLst>
            <pc:docMk/>
            <pc:sldMk cId="1928060105" sldId="330"/>
            <ac:spMk id="4" creationId="{CECDD877-D800-0C85-5FCC-7DA011F6FB0D}"/>
          </ac:spMkLst>
        </pc:spChg>
        <pc:spChg chg="mod">
          <ac:chgData name="rachel thompson" userId="0b36789219b8ccef" providerId="LiveId" clId="{121BB83B-5161-43C5-B17A-53B3781B51D1}" dt="2024-04-11T15:03:34.245" v="7687" actId="1076"/>
          <ac:spMkLst>
            <pc:docMk/>
            <pc:sldMk cId="1928060105" sldId="330"/>
            <ac:spMk id="5" creationId="{57795D01-09BD-CA86-DB08-B12B1216F584}"/>
          </ac:spMkLst>
        </pc:spChg>
        <pc:spChg chg="mod">
          <ac:chgData name="rachel thompson" userId="0b36789219b8ccef" providerId="LiveId" clId="{121BB83B-5161-43C5-B17A-53B3781B51D1}" dt="2024-04-11T15:12:14.123" v="7733" actId="1076"/>
          <ac:spMkLst>
            <pc:docMk/>
            <pc:sldMk cId="1928060105" sldId="330"/>
            <ac:spMk id="6" creationId="{6340971C-CC71-D4C7-2551-AAA643ADCA14}"/>
          </ac:spMkLst>
        </pc:spChg>
        <pc:graphicFrameChg chg="add mod">
          <ac:chgData name="rachel thompson" userId="0b36789219b8ccef" providerId="LiveId" clId="{121BB83B-5161-43C5-B17A-53B3781B51D1}" dt="2024-04-11T15:09:22.989" v="7722"/>
          <ac:graphicFrameMkLst>
            <pc:docMk/>
            <pc:sldMk cId="1928060105" sldId="330"/>
            <ac:graphicFrameMk id="10" creationId="{A5F12E33-ECDE-F92E-A869-566D8D8D0C49}"/>
          </ac:graphicFrameMkLst>
        </pc:graphicFrameChg>
        <pc:graphicFrameChg chg="add mod">
          <ac:chgData name="rachel thompson" userId="0b36789219b8ccef" providerId="LiveId" clId="{121BB83B-5161-43C5-B17A-53B3781B51D1}" dt="2024-04-11T15:13:05.018" v="7740"/>
          <ac:graphicFrameMkLst>
            <pc:docMk/>
            <pc:sldMk cId="1928060105" sldId="330"/>
            <ac:graphicFrameMk id="13" creationId="{05863CFC-6B1C-A26A-8664-DA7BFD4CEA39}"/>
          </ac:graphicFrameMkLst>
        </pc:graphicFrameChg>
        <pc:picChg chg="add del mod">
          <ac:chgData name="rachel thompson" userId="0b36789219b8ccef" providerId="LiveId" clId="{121BB83B-5161-43C5-B17A-53B3781B51D1}" dt="2024-04-11T15:09:06.055" v="7715" actId="478"/>
          <ac:picMkLst>
            <pc:docMk/>
            <pc:sldMk cId="1928060105" sldId="330"/>
            <ac:picMk id="9" creationId="{932C969B-342D-D1EF-D3AE-98DD742B4DAD}"/>
          </ac:picMkLst>
        </pc:picChg>
        <pc:picChg chg="add del mod">
          <ac:chgData name="rachel thompson" userId="0b36789219b8ccef" providerId="LiveId" clId="{121BB83B-5161-43C5-B17A-53B3781B51D1}" dt="2024-04-11T15:12:20.355" v="7735" actId="478"/>
          <ac:picMkLst>
            <pc:docMk/>
            <pc:sldMk cId="1928060105" sldId="330"/>
            <ac:picMk id="11" creationId="{CC6C1D45-CC20-749D-43DA-CB106EE9C5E5}"/>
          </ac:picMkLst>
        </pc:picChg>
        <pc:picChg chg="add mod">
          <ac:chgData name="rachel thompson" userId="0b36789219b8ccef" providerId="LiveId" clId="{121BB83B-5161-43C5-B17A-53B3781B51D1}" dt="2024-04-11T15:12:43.484" v="7737" actId="1076"/>
          <ac:picMkLst>
            <pc:docMk/>
            <pc:sldMk cId="1928060105" sldId="330"/>
            <ac:picMk id="12" creationId="{BACDC56D-D2A9-B070-D007-CEAF3A6EE210}"/>
          </ac:picMkLst>
        </pc:picChg>
        <pc:picChg chg="add mod">
          <ac:chgData name="rachel thompson" userId="0b36789219b8ccef" providerId="LiveId" clId="{121BB83B-5161-43C5-B17A-53B3781B51D1}" dt="2024-04-11T15:13:09.821" v="7743" actId="1076"/>
          <ac:picMkLst>
            <pc:docMk/>
            <pc:sldMk cId="1928060105" sldId="330"/>
            <ac:picMk id="14" creationId="{DE304925-30DD-9A95-2697-2E914E3A3177}"/>
          </ac:picMkLst>
        </pc:picChg>
        <pc:picChg chg="add mod">
          <ac:chgData name="rachel thompson" userId="0b36789219b8ccef" providerId="LiveId" clId="{121BB83B-5161-43C5-B17A-53B3781B51D1}" dt="2024-04-11T15:13:45.108" v="7748" actId="1076"/>
          <ac:picMkLst>
            <pc:docMk/>
            <pc:sldMk cId="1928060105" sldId="330"/>
            <ac:picMk id="15" creationId="{CAB70444-EFD2-7D6D-3094-DB0AF512CA2D}"/>
          </ac:picMkLst>
        </pc:picChg>
        <pc:inkChg chg="add mod">
          <ac:chgData name="rachel thompson" userId="0b36789219b8ccef" providerId="LiveId" clId="{121BB83B-5161-43C5-B17A-53B3781B51D1}" dt="2024-04-11T15:12:10.023" v="7732" actId="1076"/>
          <ac:inkMkLst>
            <pc:docMk/>
            <pc:sldMk cId="1928060105" sldId="330"/>
            <ac:inkMk id="7" creationId="{538B0C3F-1F28-102E-276A-6F00D63D377D}"/>
          </ac:inkMkLst>
        </pc:inkChg>
        <pc:inkChg chg="add del">
          <ac:chgData name="rachel thompson" userId="0b36789219b8ccef" providerId="LiveId" clId="{121BB83B-5161-43C5-B17A-53B3781B51D1}" dt="2024-04-11T15:01:58.317" v="7498" actId="9405"/>
          <ac:inkMkLst>
            <pc:docMk/>
            <pc:sldMk cId="1928060105" sldId="330"/>
            <ac:inkMk id="8" creationId="{2EDF5C1B-BC5F-DC7D-4BD8-E4C391CB5A7B}"/>
          </ac:inkMkLst>
        </pc:inkChg>
      </pc:sldChg>
      <pc:sldChg chg="addSp delSp modSp add del mod setBg">
        <pc:chgData name="rachel thompson" userId="0b36789219b8ccef" providerId="LiveId" clId="{121BB83B-5161-43C5-B17A-53B3781B51D1}" dt="2024-04-11T14:58:51.547" v="7290" actId="2696"/>
        <pc:sldMkLst>
          <pc:docMk/>
          <pc:sldMk cId="2119423576" sldId="330"/>
        </pc:sldMkLst>
        <pc:spChg chg="del mod">
          <ac:chgData name="rachel thompson" userId="0b36789219b8ccef" providerId="LiveId" clId="{121BB83B-5161-43C5-B17A-53B3781B51D1}" dt="2024-04-11T14:58:44.605" v="7288" actId="478"/>
          <ac:spMkLst>
            <pc:docMk/>
            <pc:sldMk cId="2119423576" sldId="330"/>
            <ac:spMk id="2" creationId="{7699FA4E-0C6B-A369-6AC2-A8F5724515AC}"/>
          </ac:spMkLst>
        </pc:spChg>
        <pc:spChg chg="add mod">
          <ac:chgData name="rachel thompson" userId="0b36789219b8ccef" providerId="LiveId" clId="{121BB83B-5161-43C5-B17A-53B3781B51D1}" dt="2024-04-11T14:58:44.605" v="7288" actId="478"/>
          <ac:spMkLst>
            <pc:docMk/>
            <pc:sldMk cId="2119423576" sldId="330"/>
            <ac:spMk id="5" creationId="{2B305482-638E-9FCD-6780-6740DEA48B99}"/>
          </ac:spMkLst>
        </pc:spChg>
      </pc:sldChg>
      <pc:sldChg chg="add del">
        <pc:chgData name="rachel thompson" userId="0b36789219b8ccef" providerId="LiveId" clId="{121BB83B-5161-43C5-B17A-53B3781B51D1}" dt="2024-04-11T14:58:53.618" v="7291" actId="2696"/>
        <pc:sldMkLst>
          <pc:docMk/>
          <pc:sldMk cId="1005670113" sldId="331"/>
        </pc:sldMkLst>
      </pc:sldChg>
      <pc:sldChg chg="addSp delSp modSp add mod ord delAnim modAnim">
        <pc:chgData name="rachel thompson" userId="0b36789219b8ccef" providerId="LiveId" clId="{121BB83B-5161-43C5-B17A-53B3781B51D1}" dt="2024-04-11T15:26:26.764" v="8198" actId="14100"/>
        <pc:sldMkLst>
          <pc:docMk/>
          <pc:sldMk cId="1432334085" sldId="331"/>
        </pc:sldMkLst>
        <pc:spChg chg="mod">
          <ac:chgData name="rachel thompson" userId="0b36789219b8ccef" providerId="LiveId" clId="{121BB83B-5161-43C5-B17A-53B3781B51D1}" dt="2024-04-11T15:25:26.736" v="8040" actId="20577"/>
          <ac:spMkLst>
            <pc:docMk/>
            <pc:sldMk cId="1432334085" sldId="331"/>
            <ac:spMk id="3" creationId="{BC9386C2-250E-3A89-6C82-9289BC33E13D}"/>
          </ac:spMkLst>
        </pc:spChg>
        <pc:spChg chg="mod">
          <ac:chgData name="rachel thompson" userId="0b36789219b8ccef" providerId="LiveId" clId="{121BB83B-5161-43C5-B17A-53B3781B51D1}" dt="2024-04-11T15:26:26.764" v="8198" actId="14100"/>
          <ac:spMkLst>
            <pc:docMk/>
            <pc:sldMk cId="1432334085" sldId="331"/>
            <ac:spMk id="4" creationId="{28A42F1B-A92E-D85F-4781-4AF850E49043}"/>
          </ac:spMkLst>
        </pc:spChg>
        <pc:spChg chg="del">
          <ac:chgData name="rachel thompson" userId="0b36789219b8ccef" providerId="LiveId" clId="{121BB83B-5161-43C5-B17A-53B3781B51D1}" dt="2024-04-11T15:25:11.806" v="8001" actId="478"/>
          <ac:spMkLst>
            <pc:docMk/>
            <pc:sldMk cId="1432334085" sldId="331"/>
            <ac:spMk id="5" creationId="{87280967-55D9-AA33-0BB6-628E4C50AE74}"/>
          </ac:spMkLst>
        </pc:spChg>
        <pc:spChg chg="del">
          <ac:chgData name="rachel thompson" userId="0b36789219b8ccef" providerId="LiveId" clId="{121BB83B-5161-43C5-B17A-53B3781B51D1}" dt="2024-04-11T15:25:15.233" v="8003" actId="478"/>
          <ac:spMkLst>
            <pc:docMk/>
            <pc:sldMk cId="1432334085" sldId="331"/>
            <ac:spMk id="6" creationId="{24B21385-5360-0982-8F5A-90BE83670DA3}"/>
          </ac:spMkLst>
        </pc:spChg>
        <pc:spChg chg="del">
          <ac:chgData name="rachel thompson" userId="0b36789219b8ccef" providerId="LiveId" clId="{121BB83B-5161-43C5-B17A-53B3781B51D1}" dt="2024-04-11T15:24:42.423" v="7989" actId="478"/>
          <ac:spMkLst>
            <pc:docMk/>
            <pc:sldMk cId="1432334085" sldId="331"/>
            <ac:spMk id="7" creationId="{49CAE584-6762-AA98-DD92-7FF7A93271C1}"/>
          </ac:spMkLst>
        </pc:spChg>
        <pc:spChg chg="add del mod">
          <ac:chgData name="rachel thompson" userId="0b36789219b8ccef" providerId="LiveId" clId="{121BB83B-5161-43C5-B17A-53B3781B51D1}" dt="2024-04-11T15:25:13.631" v="8002" actId="478"/>
          <ac:spMkLst>
            <pc:docMk/>
            <pc:sldMk cId="1432334085" sldId="331"/>
            <ac:spMk id="9" creationId="{EC19EA72-E52D-7336-A1E4-F73053B65B77}"/>
          </ac:spMkLst>
        </pc:spChg>
        <pc:spChg chg="add del mod">
          <ac:chgData name="rachel thompson" userId="0b36789219b8ccef" providerId="LiveId" clId="{121BB83B-5161-43C5-B17A-53B3781B51D1}" dt="2024-04-11T15:25:17.452" v="8004" actId="478"/>
          <ac:spMkLst>
            <pc:docMk/>
            <pc:sldMk cId="1432334085" sldId="331"/>
            <ac:spMk id="11" creationId="{57B5BEEB-4C95-24C5-8904-FEDF5659D3C6}"/>
          </ac:spMkLst>
        </pc:spChg>
      </pc:sldChg>
      <pc:sldChg chg="addSp delSp modSp new mod ord modClrScheme chgLayout">
        <pc:chgData name="rachel thompson" userId="0b36789219b8ccef" providerId="LiveId" clId="{121BB83B-5161-43C5-B17A-53B3781B51D1}" dt="2024-04-11T16:00:24.674" v="10047" actId="20577"/>
        <pc:sldMkLst>
          <pc:docMk/>
          <pc:sldMk cId="1003155189" sldId="332"/>
        </pc:sldMkLst>
        <pc:spChg chg="mod ord">
          <ac:chgData name="rachel thompson" userId="0b36789219b8ccef" providerId="LiveId" clId="{121BB83B-5161-43C5-B17A-53B3781B51D1}" dt="2024-04-11T15:49:50.371" v="8897" actId="700"/>
          <ac:spMkLst>
            <pc:docMk/>
            <pc:sldMk cId="1003155189" sldId="332"/>
            <ac:spMk id="2" creationId="{33E64991-1537-ED14-9D51-E42C79470598}"/>
          </ac:spMkLst>
        </pc:spChg>
        <pc:spChg chg="del mod ord">
          <ac:chgData name="rachel thompson" userId="0b36789219b8ccef" providerId="LiveId" clId="{121BB83B-5161-43C5-B17A-53B3781B51D1}" dt="2024-04-11T15:49:50.371" v="8897" actId="700"/>
          <ac:spMkLst>
            <pc:docMk/>
            <pc:sldMk cId="1003155189" sldId="332"/>
            <ac:spMk id="3" creationId="{215A2E17-4065-3535-E72B-B9FE7BE7A79C}"/>
          </ac:spMkLst>
        </pc:spChg>
        <pc:spChg chg="add mod ord">
          <ac:chgData name="rachel thompson" userId="0b36789219b8ccef" providerId="LiveId" clId="{121BB83B-5161-43C5-B17A-53B3781B51D1}" dt="2024-04-11T15:52:32.677" v="9286" actId="20577"/>
          <ac:spMkLst>
            <pc:docMk/>
            <pc:sldMk cId="1003155189" sldId="332"/>
            <ac:spMk id="4" creationId="{6042BDB8-A648-C06F-547B-AB1C7C0077EA}"/>
          </ac:spMkLst>
        </pc:spChg>
        <pc:spChg chg="add mod ord">
          <ac:chgData name="rachel thompson" userId="0b36789219b8ccef" providerId="LiveId" clId="{121BB83B-5161-43C5-B17A-53B3781B51D1}" dt="2024-04-11T15:55:30.945" v="9454" actId="113"/>
          <ac:spMkLst>
            <pc:docMk/>
            <pc:sldMk cId="1003155189" sldId="332"/>
            <ac:spMk id="5" creationId="{F7B53DC1-E50F-E952-B526-211DCD447381}"/>
          </ac:spMkLst>
        </pc:spChg>
        <pc:spChg chg="add mod">
          <ac:chgData name="rachel thompson" userId="0b36789219b8ccef" providerId="LiveId" clId="{121BB83B-5161-43C5-B17A-53B3781B51D1}" dt="2024-04-11T16:00:24.674" v="10047" actId="20577"/>
          <ac:spMkLst>
            <pc:docMk/>
            <pc:sldMk cId="1003155189" sldId="332"/>
            <ac:spMk id="6" creationId="{221C2ED4-EEA8-6952-039E-383D1C9EE7B5}"/>
          </ac:spMkLst>
        </pc:spChg>
      </pc:sldChg>
      <pc:sldChg chg="addSp modSp new mod">
        <pc:chgData name="rachel thompson" userId="0b36789219b8ccef" providerId="LiveId" clId="{121BB83B-5161-43C5-B17A-53B3781B51D1}" dt="2024-04-11T16:06:28.182" v="10719" actId="27636"/>
        <pc:sldMkLst>
          <pc:docMk/>
          <pc:sldMk cId="2339287647" sldId="333"/>
        </pc:sldMkLst>
        <pc:spChg chg="mod">
          <ac:chgData name="rachel thompson" userId="0b36789219b8ccef" providerId="LiveId" clId="{121BB83B-5161-43C5-B17A-53B3781B51D1}" dt="2024-04-11T16:01:07.801" v="10062" actId="20577"/>
          <ac:spMkLst>
            <pc:docMk/>
            <pc:sldMk cId="2339287647" sldId="333"/>
            <ac:spMk id="2" creationId="{2FCD87CE-C703-1CE6-2121-90A5DDD3EF4A}"/>
          </ac:spMkLst>
        </pc:spChg>
        <pc:spChg chg="mod">
          <ac:chgData name="rachel thompson" userId="0b36789219b8ccef" providerId="LiveId" clId="{121BB83B-5161-43C5-B17A-53B3781B51D1}" dt="2024-04-11T16:06:28.182" v="10719" actId="27636"/>
          <ac:spMkLst>
            <pc:docMk/>
            <pc:sldMk cId="2339287647" sldId="333"/>
            <ac:spMk id="3" creationId="{6EFFF2BD-6A57-D070-6C21-86F23EB275A4}"/>
          </ac:spMkLst>
        </pc:spChg>
        <pc:spChg chg="add mod">
          <ac:chgData name="rachel thompson" userId="0b36789219b8ccef" providerId="LiveId" clId="{121BB83B-5161-43C5-B17A-53B3781B51D1}" dt="2024-04-11T16:05:11.176" v="10702" actId="14100"/>
          <ac:spMkLst>
            <pc:docMk/>
            <pc:sldMk cId="2339287647" sldId="333"/>
            <ac:spMk id="5" creationId="{B81B83AA-0D46-21F7-26FD-1571E06DA90A}"/>
          </ac:spMkLst>
        </pc:spChg>
      </pc:sldChg>
      <pc:sldChg chg="addSp delSp modSp add mod">
        <pc:chgData name="rachel thompson" userId="0b36789219b8ccef" providerId="LiveId" clId="{121BB83B-5161-43C5-B17A-53B3781B51D1}" dt="2024-04-11T16:17:11.955" v="11355" actId="20577"/>
        <pc:sldMkLst>
          <pc:docMk/>
          <pc:sldMk cId="3067336038" sldId="334"/>
        </pc:sldMkLst>
        <pc:spChg chg="mod">
          <ac:chgData name="rachel thompson" userId="0b36789219b8ccef" providerId="LiveId" clId="{121BB83B-5161-43C5-B17A-53B3781B51D1}" dt="2024-04-11T16:16:56.266" v="11351" actId="1076"/>
          <ac:spMkLst>
            <pc:docMk/>
            <pc:sldMk cId="3067336038" sldId="334"/>
            <ac:spMk id="2" creationId="{2FCD87CE-C703-1CE6-2121-90A5DDD3EF4A}"/>
          </ac:spMkLst>
        </pc:spChg>
        <pc:spChg chg="mod">
          <ac:chgData name="rachel thompson" userId="0b36789219b8ccef" providerId="LiveId" clId="{121BB83B-5161-43C5-B17A-53B3781B51D1}" dt="2024-04-11T16:16:59.339" v="11352" actId="1076"/>
          <ac:spMkLst>
            <pc:docMk/>
            <pc:sldMk cId="3067336038" sldId="334"/>
            <ac:spMk id="3" creationId="{6EFFF2BD-6A57-D070-6C21-86F23EB275A4}"/>
          </ac:spMkLst>
        </pc:spChg>
        <pc:spChg chg="del">
          <ac:chgData name="rachel thompson" userId="0b36789219b8ccef" providerId="LiveId" clId="{121BB83B-5161-43C5-B17A-53B3781B51D1}" dt="2024-04-11T16:09:08.735" v="10755" actId="478"/>
          <ac:spMkLst>
            <pc:docMk/>
            <pc:sldMk cId="3067336038" sldId="334"/>
            <ac:spMk id="5" creationId="{B81B83AA-0D46-21F7-26FD-1571E06DA90A}"/>
          </ac:spMkLst>
        </pc:spChg>
        <pc:spChg chg="add mod">
          <ac:chgData name="rachel thompson" userId="0b36789219b8ccef" providerId="LiveId" clId="{121BB83B-5161-43C5-B17A-53B3781B51D1}" dt="2024-04-11T16:17:11.955" v="11355" actId="20577"/>
          <ac:spMkLst>
            <pc:docMk/>
            <pc:sldMk cId="3067336038" sldId="334"/>
            <ac:spMk id="6" creationId="{6A0FEA12-4EC6-9685-CCFD-20D92D00657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7:48:4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3650 121 24575,'-27'-2'0,"-1"-1"0,1-1 0,-50-14 0,40 8 0,-46-5 0,70 14 0,-879-66 0,812 67 0,-82-1 0,-243 31 0,-163 79 0,516-95 0,0 3 0,1 3 0,2 1 0,-54 32 0,-47 20 0,122-60 0,2 1 0,-1 2 0,2 0 0,-27 23 0,-85 84 0,32-26 0,79-71 0,1 0 0,1 2 0,1 1 0,-25 43 0,13-20 0,12-14 0,1 0 0,3 2 0,1 1 0,2 0 0,2 1 0,-10 48 0,-25 120 0,39-160 0,2 1 0,2-1 0,2 1 0,6 94 0,0-57 0,-2-74 0,1-1 0,1 1 0,0-1 0,1 0 0,0 0 0,1 0 0,0 0 0,1 0 0,1-1 0,8 15 0,3-1 0,2 0 0,0-1 0,29 28 0,27 38 0,-52-61 0,1-2 0,39 38 0,-23-33 0,1-2 0,2-2 0,1-1 0,78 36 0,-42-31 0,0-3 0,87 20 0,-68-24 0,2-5 0,0-3 0,189 7 0,-276-25 0,150 1 0,287-33 0,-313 11 0,144-27 0,23-32 0,-195 50 0,33-13 0,254-114 0,-346 128 0,-1-2 0,-2-2 0,-1-2 0,76-74 0,-74 65 0,-27 21 0,0-1 0,-2 0 0,-1-2 0,-1 0 0,-1-1 0,21-45 0,-15 27 0,8-9 0,-17 32 0,-1 0 0,-1-2 0,-1 1 0,-1-2 0,-2 1 0,7-29 0,-7-13 0,-2-1 0,-4 1 0,-10-109 0,6 155 0,-1 1 0,-1 0 0,0 1 0,-2-1 0,0 1 0,-1 0 0,-12-23 0,-79-117 0,33 58 0,35 51 0,-2 1 0,-3 2 0,-1 1 0,-2 2 0,-2 1 0,-1 3 0,-92-68 0,91 77 0,29 19 0,0 1 0,-1 1 0,0 0 0,-1 0 0,0 2 0,0 0 0,-21-7 0,-218-73 0,116 35 0,111 43-1365,3 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1:5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2357 660 24575,'0'-8'0,"-1"0"0,0-1 0,-1 1 0,0 0 0,0 0 0,-1 0 0,0 0 0,0 0 0,-5-7 0,-45-67 0,33 55 0,-13-18 0,-1 2 0,-3 1 0,-1 2 0,-2 2 0,-75-55 0,97 81 0,-2 0 0,1 2 0,-1 0 0,-1 1 0,0 1 0,-24-6 0,-138-24 0,114 26 0,-19-3 0,0 4 0,0 4 0,0 3 0,-96 10 0,150-2 0,1 2 0,0 1 0,0 2 0,1 1 0,-43 19 0,-150 86 0,186-94 0,-38 23 0,2 4 0,-68 57 0,125-89 0,1 0 0,0 2 0,1 0 0,1 1 0,1 1 0,1 0 0,1 0 0,0 1 0,2 1 0,0 0 0,2 1 0,0 0 0,2 0 0,-6 33 0,0 30 0,4-1 0,5 144 0,4-170 0,-1-56 0,-1 58 0,4-1 0,16 104 0,-13-131 0,2 0 0,2 0 0,0-1 0,3-1 0,0 0 0,2 0 0,31 47 0,-17-36 0,-10-14 0,1 0 0,32 32 0,14 12 0,-42-44 0,2-1 0,0-1 0,32 24 0,-35-35 0,1-1 0,1-1 0,0-1 0,1-1 0,0-1 0,1-1 0,0-2 0,36 6 0,30 0 0,102 0 0,-190-13 0,532 1 0,-470-7 0,-2-3 0,1-3 0,94-31 0,-128 31 0,0-3 0,0 0 0,-2-2 0,0-1 0,28-22 0,-13 9 0,8-8 0,-1-2 0,-2-3 0,51-58 0,-85 84 0,-1-1 0,-1 0 0,-1 0 0,-1-2 0,-1 1 0,-1-1 0,0-1 0,-2 0 0,9-34 0,-4-2 0,-3-1 0,5-92 0,-4 20 0,3-98 0,-13 178 0,0 9 0,-2 1 0,-8-54 0,7 82 0,-1 0 0,-1 0 0,0 0 0,0 0 0,-1 1 0,-1 0 0,0 0 0,-1 1 0,0-1 0,-1 1 0,-11-13 0,7 14 1,0 0 0,0 1 0,-1 0 0,0 1 0,0 0 0,-1 1 0,0 1 0,0 0 0,-1 1 0,1 1 0,-19-4 0,-47-17-1378,57 16-5449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18:44:02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 0 24575,'0'4'0,"-1"0"0,0 0 0,1-1 0,-2 1 0,1 0 0,0-1 0,-1 1 0,1-1 0,-1 1 0,0-1 0,-1 0 0,-1 3 0,-36 38 0,28-31 0,-308 306 0,299-300 0,-5 4 0,2 1 0,-39 47 0,40-42 0,-47 44 0,25-27 0,34-36-1365,2-5-5461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18:44:0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535 0 24575,'0'10'0,"-10"9"0,-3 5 0,-11 5 0,-10 12 0,-4 9 0,-7 12 0,-11 5 0,0 7 0,-2-5 0,5-8 0,6-5 0,11-7 0,6-11 0,9-8 0,8-8-8191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DB3DE-C843-425F-A7E1-5B0B586BD0F6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DB022-5188-421A-A76F-2AF2F689F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0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2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Log transforming the likelihood makes it easier to work with:</a:t>
                </a:r>
              </a:p>
              <a:p>
                <a:endParaRPr lang="en-US" dirty="0"/>
              </a:p>
              <a:p>
                <a:r>
                  <a:rPr lang="en-US" dirty="0"/>
                  <a:t>Likelihood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Likelihoods combine multiplicatively </a:t>
                </a:r>
              </a:p>
              <a:p>
                <a:pPr lvl="1"/>
                <a:r>
                  <a:rPr lang="en-US" dirty="0"/>
                  <a:t>Likelihood for data point A and data point B = likelihood(A) * likelihood(B)</a:t>
                </a:r>
              </a:p>
              <a:p>
                <a:r>
                  <a:rPr lang="en-US" dirty="0"/>
                  <a:t>Log likelihoods combine additively</a:t>
                </a:r>
              </a:p>
              <a:p>
                <a:pPr lvl="1"/>
                <a:r>
                  <a:rPr lang="en-US" dirty="0"/>
                  <a:t>ln(A and B) = ln(likelihood(A)) + ln(likelihood(B))</a:t>
                </a:r>
              </a:p>
              <a:p>
                <a:pPr lvl="1"/>
                <a:endParaRPr lang="en-US" dirty="0"/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Maximizing the log likelihood is equivalent to maximizing the likelihood, but more efficient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ln(𝜎) means that the bigger the 𝜎, the smaller the likelihood (distribution spread thinner) – penalty for data with high amount of error/variability</a:t>
                </a:r>
              </a:p>
              <a:p>
                <a:endParaRPr lang="en-US" dirty="0"/>
              </a:p>
              <a:p>
                <a:r>
                  <a:rPr lang="en-US" dirty="0"/>
                  <a:t>ln(√2𝜋) is a constant</a:t>
                </a:r>
              </a:p>
              <a:p>
                <a:endParaRPr lang="en-US" dirty="0"/>
              </a:p>
              <a:p>
                <a:r>
                  <a:rPr lang="en-US" dirty="0"/>
                  <a:t>ln(𝑒^(−((𝑚𝑜𝑑𝑒𝑙 −𝑑𝑎𝑡𝑎)/𝜎)^2/2)) weighted sum of squared errors, divided by two **This is the quantity effectively being maximized during optimization</a:t>
                </a:r>
              </a:p>
              <a:p>
                <a:endParaRPr lang="en-US" dirty="0"/>
              </a:p>
              <a:p>
                <a:r>
                  <a:rPr lang="en-US" dirty="0"/>
                  <a:t>With multiple data points, overall log-likelihood is the sum of each individual log-likelihood for each data point (for likelihood you’d need to multiply)</a:t>
                </a:r>
              </a:p>
              <a:p>
                <a:endParaRPr lang="en-US" dirty="0"/>
              </a:p>
              <a:p>
                <a:r>
                  <a:rPr lang="en-US" dirty="0"/>
                  <a:t>Log likelihood is a monotonically increasing function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𝑚𝑜𝑑𝑒𝑙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𝑒𝑟𝑟𝑜𝑟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if we’ve guessed right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we would expect this to have a magnitude of ~1</a:t>
                </a:r>
              </a:p>
              <a:p>
                <a:pPr lvl="1"/>
                <a:r>
                  <a:rPr lang="en-US" dirty="0"/>
                  <a:t>Therefore, for multiple data points expect the total sum to have a magnitude ~ the number of data points used</a:t>
                </a:r>
              </a:p>
              <a:p>
                <a:pPr lvl="1"/>
                <a:r>
                  <a:rPr lang="en-US" dirty="0"/>
                  <a:t>Indicator of a properly weighted log likelihood payoff with Gaussian distributed errors = number of data points used / 2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Log transforming the likelihood makes it easier to work with:</a:t>
                </a:r>
              </a:p>
              <a:p>
                <a:endParaRPr lang="en-US" dirty="0"/>
              </a:p>
              <a:p>
                <a:r>
                  <a:rPr lang="en-US" dirty="0"/>
                  <a:t>Likelihood = </a:t>
                </a:r>
                <a:r>
                  <a:rPr lang="en-US" b="0" i="0">
                    <a:latin typeface="Cambria Math" panose="02040503050406030204" pitchFamily="18" charset="0"/>
                  </a:rPr>
                  <a:t>1/(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𝜎√2𝜋)</a:t>
                </a:r>
                <a:r>
                  <a:rPr lang="en-US" b="0" i="0">
                    <a:latin typeface="Cambria Math" panose="02040503050406030204" pitchFamily="18" charset="0"/>
                  </a:rPr>
                  <a:t>∗</a:t>
                </a:r>
                <a:r>
                  <a:rPr lang="en-US" i="0">
                    <a:latin typeface="Cambria Math" panose="02040503050406030204" pitchFamily="18" charset="0"/>
                  </a:rPr>
                  <a:t>𝑒^(−((𝑚𝑜𝑑𝑒𝑙 −𝑑𝑎𝑡𝑎)/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𝜎)^</a:t>
                </a:r>
                <a:r>
                  <a:rPr lang="en-US" i="0">
                    <a:latin typeface="Cambria Math" panose="02040503050406030204" pitchFamily="18" charset="0"/>
                  </a:rPr>
                  <a:t>2/2)</a:t>
                </a:r>
                <a:endParaRPr lang="en-US" dirty="0"/>
              </a:p>
              <a:p>
                <a:r>
                  <a:rPr lang="en-US" dirty="0"/>
                  <a:t>Likelihoods combine multiplicatively </a:t>
                </a:r>
              </a:p>
              <a:p>
                <a:pPr lvl="1"/>
                <a:r>
                  <a:rPr lang="en-US" dirty="0"/>
                  <a:t>Likelihood for data point A and data point B = likelihood(A) * likelihood(B)</a:t>
                </a:r>
              </a:p>
              <a:p>
                <a:r>
                  <a:rPr lang="en-US" dirty="0"/>
                  <a:t>Log likelihoods combine additively</a:t>
                </a:r>
              </a:p>
              <a:p>
                <a:pPr lvl="1"/>
                <a:r>
                  <a:rPr lang="en-US" dirty="0"/>
                  <a:t>ln(A and B) = ln(likelihood(A)) + ln(likelihood(B))</a:t>
                </a:r>
              </a:p>
              <a:p>
                <a:pPr lvl="1"/>
                <a:endParaRPr lang="en-US" dirty="0"/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Maximizing the log likelihood is equivalent to maximizing the likelihood, but more efficient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ln(𝜎) means that the bigger the 𝜎, the smaller the likelihood (distribution spread thinner) – penalty for data with high amount of error/variability</a:t>
                </a:r>
              </a:p>
              <a:p>
                <a:endParaRPr lang="en-US" dirty="0"/>
              </a:p>
              <a:p>
                <a:r>
                  <a:rPr lang="en-US" dirty="0"/>
                  <a:t>ln(√2𝜋) is a constant</a:t>
                </a:r>
              </a:p>
              <a:p>
                <a:endParaRPr lang="en-US" dirty="0"/>
              </a:p>
              <a:p>
                <a:r>
                  <a:rPr lang="en-US" dirty="0"/>
                  <a:t>ln(𝑒^(−((𝑚𝑜𝑑𝑒𝑙 −𝑑𝑎𝑡𝑎)/𝜎)^2/2)) weighted sum of squared errors, divided by two **This is the quantity effectively being maximized during optimization</a:t>
                </a:r>
              </a:p>
              <a:p>
                <a:endParaRPr lang="en-US" dirty="0"/>
              </a:p>
              <a:p>
                <a:r>
                  <a:rPr lang="en-US" dirty="0"/>
                  <a:t>With multiple data points, overall log-likelihood is the sum of each individual log-likelihood for each data point (for likelihood you’d need to multiply)</a:t>
                </a:r>
              </a:p>
              <a:p>
                <a:endParaRPr lang="en-US" dirty="0"/>
              </a:p>
              <a:p>
                <a:r>
                  <a:rPr lang="en-US" dirty="0"/>
                  <a:t>Log likelihood is a monotonically increasing function</a:t>
                </a:r>
              </a:p>
              <a:p>
                <a:endParaRPr lang="en-US" dirty="0"/>
              </a:p>
              <a:p>
                <a:r>
                  <a:rPr lang="en-US" i="0">
                    <a:latin typeface="Cambria Math" panose="02040503050406030204" pitchFamily="18" charset="0"/>
                  </a:rPr>
                  <a:t>((𝑚𝑜𝑑𝑒𝑙 −𝑑𝑎𝑡𝑎)/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𝜎)^</a:t>
                </a:r>
                <a:r>
                  <a:rPr lang="en-US" i="0">
                    <a:latin typeface="Cambria Math" panose="02040503050406030204" pitchFamily="18" charset="0"/>
                  </a:rPr>
                  <a:t>2</a:t>
                </a:r>
                <a:r>
                  <a:rPr lang="en-US" dirty="0"/>
                  <a:t> = 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b="0" i="0">
                    <a:latin typeface="Cambria Math" panose="02040503050406030204" pitchFamily="18" charset="0"/>
                  </a:rPr>
                  <a:t>𝑒𝑟𝑟𝑜𝑟/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𝜎)^</a:t>
                </a:r>
                <a:r>
                  <a:rPr lang="en-US" i="0">
                    <a:latin typeface="Cambria Math" panose="02040503050406030204" pitchFamily="18" charset="0"/>
                  </a:rPr>
                  <a:t>2</a:t>
                </a:r>
                <a:r>
                  <a:rPr lang="en-US" dirty="0"/>
                  <a:t> if we’ve guessed right about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dirty="0"/>
                  <a:t>, we would expect this to have a magnitude of ~1</a:t>
                </a:r>
              </a:p>
              <a:p>
                <a:pPr lvl="1"/>
                <a:r>
                  <a:rPr lang="en-US" dirty="0"/>
                  <a:t>Therefore, for multiple data points expect the total sum to have a magnitude ~ the number of data points used</a:t>
                </a:r>
              </a:p>
              <a:p>
                <a:pPr lvl="1"/>
                <a:r>
                  <a:rPr lang="en-US" dirty="0"/>
                  <a:t>Indicator of a properly weighted log likelihood payoff with Gaussian distributed errors = number of data points used / 2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6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01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3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7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8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2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0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5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2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3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9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52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90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27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97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86/s12961-021-00807-w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owardsdatascience.com/an-introduction-to-surrogate-optimization-intuition-illustration-case-study-and-the-code-5d9364aed51b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Hill_climbing#/media/File:Hill_climb.pn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influentialpoints.com/Training/normal_distribution-principles-properties-assumptions.ht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customXml" Target="../ink/ink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customXml" Target="../ink/ink4.xml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nsim.com/documentation/extended_payoff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lythompson24/sd-model-calibration-in-vensim-workshop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systemdynamics.org/wp-content/uploads/assets/dynamica/volume-10/10-2/4.pdf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down.org/kevin_davisross/bayesian-reasoning-and-methods/mcmc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hyperlink" Target="https://www.cunycscd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gorithm-archive.org/contents/metropolis/metropolis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ct.com/fundamentals-of-statistics/Markov-Chain-Monte-Carlo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dr.1693" TargetMode="External"/><Relationship Id="rId7" Type="http://schemas.openxmlformats.org/officeDocument/2006/relationships/hyperlink" Target="https://doi.org/10.1016/S0377-2217(02)00622-7" TargetMode="External"/><Relationship Id="rId2" Type="http://schemas.openxmlformats.org/officeDocument/2006/relationships/hyperlink" Target="https://vensim.com/vensim-video-libra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2/sdr.362" TargetMode="External"/><Relationship Id="rId5" Type="http://schemas.openxmlformats.org/officeDocument/2006/relationships/hyperlink" Target="https://doi.org/10.1002/(SICI)1099-1727(199623)12:3%3c183::AID-SDR103%3e3.0.CO;2-4" TargetMode="External"/><Relationship Id="rId4" Type="http://schemas.openxmlformats.org/officeDocument/2006/relationships/hyperlink" Target="https://doi.org/10.1016/0377-2217(89)90059-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vensim.com/vensim-video-libra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3900BE-261A-2C46-CFBF-2AD3A90D5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Dynamics Model Calibration in </a:t>
            </a:r>
            <a:r>
              <a:rPr lang="en-US" dirty="0" err="1"/>
              <a:t>Vensim</a:t>
            </a:r>
            <a:r>
              <a:rPr lang="en-US" dirty="0"/>
              <a:t>®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A5FF9-63AE-9FBA-6BC1-90C4CF820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 workshop hosted by the CUNY SPH Systems Science Club and the Center for Systems and Community Design</a:t>
            </a:r>
          </a:p>
          <a:p>
            <a:r>
              <a:rPr lang="en-US" dirty="0"/>
              <a:t>Facilitator: Rachel L. Thompson, MS</a:t>
            </a:r>
          </a:p>
          <a:p>
            <a:r>
              <a:rPr lang="en-US" dirty="0"/>
              <a:t>April 11, 2024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740C1E0C-B936-1148-D0FF-09469C084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5" r="23694" b="-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25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7BD3-1E3B-CF57-BE04-AF0CDA92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48161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/>
              <a:t>What is model calibration in system dynamics?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2D67-28C2-A33B-3CC2-A0AF1C22F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934106"/>
            <a:ext cx="6190652" cy="3601212"/>
          </a:xfrm>
        </p:spPr>
        <p:txBody>
          <a:bodyPr/>
          <a:lstStyle/>
          <a:p>
            <a:r>
              <a:rPr lang="en-US" dirty="0"/>
              <a:t>“The process of estimating model parameters (structure) to obtain a match between observed and simulated structures and behaviors” </a:t>
            </a:r>
          </a:p>
          <a:p>
            <a:pPr marL="914400" lvl="2" indent="0">
              <a:buNone/>
            </a:pPr>
            <a:r>
              <a:rPr lang="en-US" dirty="0"/>
              <a:t>Rogelio Oliva in "Model calibration as a testing strategy for system dynamics models." </a:t>
            </a:r>
            <a:r>
              <a:rPr lang="en-US" i="1" dirty="0"/>
              <a:t>European Journal of Operational Research</a:t>
            </a:r>
            <a:r>
              <a:rPr lang="en-US" dirty="0"/>
              <a:t> 151, no. 3 (2003): 552-568.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15EE8-CEC6-6661-DA4E-642BCA07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903" y="615430"/>
            <a:ext cx="3994671" cy="2203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3F38B-4BCC-4C82-A7D9-D77F1CF5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802" y="3568314"/>
            <a:ext cx="3553609" cy="1977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09D9F-46B9-E6C7-1DAD-308C8E65D57C}"/>
              </a:ext>
            </a:extLst>
          </p:cNvPr>
          <p:cNvSpPr txBox="1"/>
          <p:nvPr/>
        </p:nvSpPr>
        <p:spPr>
          <a:xfrm>
            <a:off x="8036902" y="2818860"/>
            <a:ext cx="3994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Sabounchi</a:t>
            </a:r>
            <a:r>
              <a:rPr lang="en-US" sz="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N. S., </a:t>
            </a:r>
            <a:r>
              <a:rPr lang="en-US" sz="7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Heckmann</a:t>
            </a:r>
            <a:r>
              <a:rPr lang="en-US" sz="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R., D'Onofrio, G., Walker, J., &amp; Heimer, R. (2022). Assessing the impact of the Good Samaritan Law in the state of Connecticut: a system dynamics approach. </a:t>
            </a:r>
            <a:r>
              <a:rPr lang="en-US" sz="7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Health research policy and systems</a:t>
            </a:r>
            <a:r>
              <a:rPr lang="en-US" sz="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US" sz="700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20</a:t>
            </a:r>
            <a:r>
              <a:rPr lang="en-US" sz="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(1), 5. </a:t>
            </a:r>
            <a:r>
              <a:rPr lang="en-US" sz="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  <a:hlinkClick r:id="rId4"/>
              </a:rPr>
              <a:t>https://doi.org/10.1186/s12961-021-00807-w</a:t>
            </a:r>
            <a:r>
              <a:rPr lang="en-US" sz="7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en-US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EC366-565C-0861-60B6-97CBB034E46B}"/>
              </a:ext>
            </a:extLst>
          </p:cNvPr>
          <p:cNvSpPr txBox="1"/>
          <p:nvPr/>
        </p:nvSpPr>
        <p:spPr>
          <a:xfrm>
            <a:off x="6755802" y="5617855"/>
            <a:ext cx="3553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Homer, J. B. (2012). Partial‐model testing as a validation tool for system dynamics (1983). System Dynamics Review, 28(3), 281-294.</a:t>
            </a:r>
          </a:p>
        </p:txBody>
      </p:sp>
    </p:spTree>
    <p:extLst>
      <p:ext uri="{BB962C8B-B14F-4D97-AF65-F5344CB8AC3E}">
        <p14:creationId xmlns:p14="http://schemas.microsoft.com/office/powerpoint/2010/main" val="46274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AB7E-DCEE-ED0F-85B0-261A8993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Calibration: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66495-74D6-B4FE-0ED9-227C71050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 more confidence in your model</a:t>
            </a:r>
          </a:p>
          <a:p>
            <a:pPr lvl="1"/>
            <a:r>
              <a:rPr lang="en-US" dirty="0"/>
              <a:t>Reject models that can’t replicate historical data</a:t>
            </a:r>
          </a:p>
          <a:p>
            <a:r>
              <a:rPr lang="en-US" dirty="0"/>
              <a:t>Make your model more useful</a:t>
            </a:r>
          </a:p>
          <a:p>
            <a:pPr lvl="1"/>
            <a:r>
              <a:rPr lang="en-US" dirty="0"/>
              <a:t>Make better predictions or measurements</a:t>
            </a:r>
          </a:p>
          <a:p>
            <a:r>
              <a:rPr lang="en-US" dirty="0"/>
              <a:t>Learn more about the model</a:t>
            </a:r>
          </a:p>
          <a:p>
            <a:pPr lvl="1"/>
            <a:r>
              <a:rPr lang="en-US" dirty="0"/>
              <a:t>Investigate areas where model structures could be improved </a:t>
            </a:r>
          </a:p>
          <a:p>
            <a:r>
              <a:rPr lang="en-US" dirty="0"/>
              <a:t>Learn more about the data</a:t>
            </a:r>
          </a:p>
          <a:p>
            <a:pPr lvl="1"/>
            <a:r>
              <a:rPr lang="en-US" dirty="0"/>
              <a:t>Investigate potential sources of bias and reporting delays</a:t>
            </a:r>
          </a:p>
        </p:txBody>
      </p:sp>
    </p:spTree>
    <p:extLst>
      <p:ext uri="{BB962C8B-B14F-4D97-AF65-F5344CB8AC3E}">
        <p14:creationId xmlns:p14="http://schemas.microsoft.com/office/powerpoint/2010/main" val="74734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AD59B-727D-D000-56C0-CE37E98CE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536956"/>
            <a:ext cx="5239512" cy="823912"/>
          </a:xfrm>
        </p:spPr>
        <p:txBody>
          <a:bodyPr/>
          <a:lstStyle/>
          <a:p>
            <a:r>
              <a:rPr lang="en-US" dirty="0"/>
              <a:t>What model calibration </a:t>
            </a:r>
            <a:r>
              <a:rPr lang="en-US" i="1" dirty="0"/>
              <a:t>IS :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E45D7-CFE3-3EBA-35A0-E5C87E0EA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1360868"/>
            <a:ext cx="5239512" cy="4400357"/>
          </a:xfrm>
        </p:spPr>
        <p:txBody>
          <a:bodyPr/>
          <a:lstStyle/>
          <a:p>
            <a:r>
              <a:rPr lang="en-US" dirty="0"/>
              <a:t>A model validation exercise </a:t>
            </a:r>
          </a:p>
          <a:p>
            <a:pPr lvl="1"/>
            <a:r>
              <a:rPr lang="en-US" dirty="0"/>
              <a:t>A model that fits data well can build trust that you have a reasonable structure</a:t>
            </a:r>
          </a:p>
          <a:p>
            <a:r>
              <a:rPr lang="en-US" dirty="0"/>
              <a:t>A data vetting exercise</a:t>
            </a:r>
          </a:p>
          <a:p>
            <a:pPr lvl="1"/>
            <a:r>
              <a:rPr lang="en-US" dirty="0"/>
              <a:t>The act of calibration can reveal problems with the data alongside problems with the model</a:t>
            </a:r>
          </a:p>
          <a:p>
            <a:r>
              <a:rPr lang="en-US" dirty="0"/>
              <a:t>A </a:t>
            </a:r>
            <a:r>
              <a:rPr lang="en-US" b="1" i="1" dirty="0"/>
              <a:t>weak </a:t>
            </a:r>
            <a:r>
              <a:rPr lang="en-US" dirty="0"/>
              <a:t>test of model quality</a:t>
            </a:r>
          </a:p>
          <a:p>
            <a:pPr lvl="1"/>
            <a:r>
              <a:rPr lang="en-US" dirty="0"/>
              <a:t>Must be done in conjunction with other model validation exercises (e.g., checking units, verifying dimensional consistency, checking structure with subject matter experts)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6A03D-E74E-2545-A320-C38A8EAEB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536956"/>
            <a:ext cx="5239512" cy="823912"/>
          </a:xfrm>
        </p:spPr>
        <p:txBody>
          <a:bodyPr/>
          <a:lstStyle/>
          <a:p>
            <a:r>
              <a:rPr lang="en-US" dirty="0"/>
              <a:t>What model calibration </a:t>
            </a:r>
            <a:r>
              <a:rPr lang="en-US" i="1" dirty="0"/>
              <a:t>IS  NOT: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0953E-EAF1-BE7B-1D0A-5888B75B3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1360868"/>
            <a:ext cx="5239512" cy="440035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only </a:t>
            </a:r>
            <a:r>
              <a:rPr lang="en-US" dirty="0"/>
              <a:t>model validation exercise </a:t>
            </a:r>
          </a:p>
          <a:p>
            <a:pPr lvl="1"/>
            <a:r>
              <a:rPr lang="en-US" b="1" i="1" dirty="0"/>
              <a:t>A model that fits data well is not necessarily a valid model!!</a:t>
            </a:r>
          </a:p>
          <a:p>
            <a:r>
              <a:rPr lang="en-US" dirty="0"/>
              <a:t>A source of absolute truth </a:t>
            </a:r>
          </a:p>
          <a:p>
            <a:pPr lvl="1"/>
            <a:r>
              <a:rPr lang="en-US" dirty="0"/>
              <a:t>The data used in calibration carry multiple sources of uncertainty</a:t>
            </a:r>
          </a:p>
          <a:p>
            <a:pPr lvl="2"/>
            <a:r>
              <a:rPr lang="en-US" dirty="0"/>
              <a:t>Errors in data collection</a:t>
            </a:r>
          </a:p>
          <a:p>
            <a:pPr lvl="2"/>
            <a:r>
              <a:rPr lang="en-US" dirty="0"/>
              <a:t>Errors in data reporting</a:t>
            </a:r>
          </a:p>
          <a:p>
            <a:pPr lvl="2"/>
            <a:r>
              <a:rPr lang="en-US" dirty="0"/>
              <a:t>Bias in selection, use, and interpretation of data</a:t>
            </a:r>
          </a:p>
          <a:p>
            <a:pPr lvl="2"/>
            <a:r>
              <a:rPr lang="en-US" dirty="0"/>
              <a:t>Errors in model formulation</a:t>
            </a:r>
          </a:p>
          <a:p>
            <a:pPr lvl="2"/>
            <a:r>
              <a:rPr lang="en-US" dirty="0"/>
              <a:t>Random error </a:t>
            </a:r>
          </a:p>
        </p:txBody>
      </p:sp>
    </p:spTree>
    <p:extLst>
      <p:ext uri="{BB962C8B-B14F-4D97-AF65-F5344CB8AC3E}">
        <p14:creationId xmlns:p14="http://schemas.microsoft.com/office/powerpoint/2010/main" val="380813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2CF077-4CC3-857B-6695-E4938E9F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4" y="0"/>
            <a:ext cx="1178405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D9EF48-4445-63BA-236C-57C01A04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41" y="155164"/>
            <a:ext cx="11457315" cy="127560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Model calibration is one small part of a larger iterative process of model testing and 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93EEEB-DEF3-5851-F0E3-4FEC2F93C117}"/>
                  </a:ext>
                </a:extLst>
              </p14:cNvPr>
              <p14:cNvContentPartPr/>
              <p14:nvPr/>
            </p14:nvContentPartPr>
            <p14:xfrm>
              <a:off x="3913962" y="3678395"/>
              <a:ext cx="1521360" cy="99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93EEEB-DEF3-5851-F0E3-4FEC2F93C1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4962" y="3669395"/>
                <a:ext cx="1539000" cy="10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57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AB7E-DCEE-ED0F-85B0-261A8993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Calibration: General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66495-74D6-B4FE-0ED9-227C7105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1096139" cy="360121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/>
              <a:t>Assume that model structure is right***</a:t>
            </a:r>
          </a:p>
          <a:p>
            <a:pPr marL="457200" lvl="1" indent="0">
              <a:buNone/>
            </a:pPr>
            <a:r>
              <a:rPr lang="en-US" dirty="0"/>
              <a:t>***Test alternatives, if possible!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Simulate the model </a:t>
            </a:r>
          </a:p>
          <a:p>
            <a:pPr lvl="1"/>
            <a:r>
              <a:rPr lang="en-US" dirty="0"/>
              <a:t>Measure closeness between model simulated values and data</a:t>
            </a:r>
          </a:p>
          <a:p>
            <a:pPr lvl="1"/>
            <a:r>
              <a:rPr lang="en-US" dirty="0"/>
              <a:t>Adjust the constant parameters in the model</a:t>
            </a:r>
          </a:p>
          <a:p>
            <a:pPr lvl="1"/>
            <a:r>
              <a:rPr lang="en-US" dirty="0"/>
              <a:t>Iterate to improve fit (minimize difference between model simulated values and data)</a:t>
            </a:r>
          </a:p>
          <a:p>
            <a:pPr lvl="1"/>
            <a:r>
              <a:rPr lang="en-US" dirty="0"/>
              <a:t>This can be done by “hand adjusting” parameters or using an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convergence, evaluate fit between data and simulated values</a:t>
            </a:r>
          </a:p>
          <a:p>
            <a:pPr lvl="1"/>
            <a:r>
              <a:rPr lang="en-US" dirty="0"/>
              <a:t>Decide if model needs revision</a:t>
            </a:r>
          </a:p>
          <a:p>
            <a:pPr lvl="1"/>
            <a:r>
              <a:rPr lang="en-US" dirty="0"/>
              <a:t>Investigate potential issues in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AB7E-DCEE-ED0F-85B0-261A8993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66495-74D6-B4FE-0ED9-227C7105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95474"/>
            <a:ext cx="11096139" cy="40862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Calibration: </a:t>
            </a:r>
            <a:r>
              <a:rPr lang="en-US" dirty="0"/>
              <a:t>a process that (typically) uses mathematical optimization to find the set of parameter values which minimizes the difference between simulated values and observed data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Optimization: </a:t>
            </a:r>
            <a:r>
              <a:rPr lang="en-US" dirty="0"/>
              <a:t>a systematic process aimed at determining the minimum or maximum value of a mathematical function within a given set of constraints</a:t>
            </a:r>
          </a:p>
          <a:p>
            <a:pPr marL="0" indent="0">
              <a:buNone/>
            </a:pPr>
            <a:r>
              <a:rPr lang="en-US" b="1" dirty="0"/>
              <a:t>Payoff (Objective Function): </a:t>
            </a:r>
            <a:r>
              <a:rPr lang="en-US" dirty="0"/>
              <a:t>a formula which expresses the quantity to be optimized (either minimized or maximized)</a:t>
            </a:r>
          </a:p>
          <a:p>
            <a:pPr marL="0" indent="0">
              <a:buNone/>
            </a:pPr>
            <a:r>
              <a:rPr lang="en-US" b="1" dirty="0"/>
              <a:t>Parameter: </a:t>
            </a:r>
            <a:r>
              <a:rPr lang="en-US" dirty="0"/>
              <a:t>model values which are (typically) constant over time which influence the behavior of a system – these are the values which are varied during calibration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Estimation: </a:t>
            </a:r>
            <a:r>
              <a:rPr lang="en-US" dirty="0"/>
              <a:t>process of determining values of parameters which are not directly measured – this may (or may not) involve using calibration to infer the values based on available data </a:t>
            </a:r>
          </a:p>
          <a:p>
            <a:pPr marL="0" indent="0">
              <a:buNone/>
            </a:pPr>
            <a:r>
              <a:rPr lang="en-US" b="1" dirty="0"/>
              <a:t>Maximum likelihood estimation: </a:t>
            </a:r>
            <a:r>
              <a:rPr lang="en-US" dirty="0"/>
              <a:t>a statistical method used to estimate the parameters of a probability distribution that best explain observed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2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25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Calibration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B4938-44C4-4A1E-F179-F43FA6620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1627156"/>
            <a:ext cx="5239512" cy="823912"/>
          </a:xfrm>
        </p:spPr>
        <p:txBody>
          <a:bodyPr/>
          <a:lstStyle/>
          <a:p>
            <a:r>
              <a:rPr lang="en-US" i="1" dirty="0"/>
              <a:t>General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5B30-563F-EBC4-B3AA-34E39BFB3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2451068"/>
            <a:ext cx="10324590" cy="331015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Create a simple metric (called a payoff or an objective function) measuring the distance between the model simulated values and the data points</a:t>
            </a:r>
          </a:p>
          <a:p>
            <a:pPr marL="457200" indent="-457200">
              <a:buAutoNum type="arabicPeriod"/>
            </a:pPr>
            <a:r>
              <a:rPr lang="en-US" dirty="0"/>
              <a:t>Repeatedly vary the values of the parameters by small amounts, measuring the payoff each time</a:t>
            </a:r>
          </a:p>
          <a:p>
            <a:pPr marL="457200" indent="-457200">
              <a:buAutoNum type="arabicPeriod"/>
            </a:pPr>
            <a:r>
              <a:rPr lang="en-US" dirty="0"/>
              <a:t>Continue until the difference between the model simulated values and the data points is the smallest you can get (minimize the differences between data and simulation, maximizing the payoff)</a:t>
            </a:r>
          </a:p>
        </p:txBody>
      </p:sp>
    </p:spTree>
    <p:extLst>
      <p:ext uri="{BB962C8B-B14F-4D97-AF65-F5344CB8AC3E}">
        <p14:creationId xmlns:p14="http://schemas.microsoft.com/office/powerpoint/2010/main" val="306465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Calibration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6928" y="1403604"/>
            <a:ext cx="10650803" cy="823912"/>
          </a:xfrm>
        </p:spPr>
        <p:txBody>
          <a:bodyPr/>
          <a:lstStyle/>
          <a:p>
            <a:r>
              <a:rPr lang="en-US" i="1" dirty="0"/>
              <a:t>What happens when we optimize?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4" y="2227516"/>
            <a:ext cx="5809861" cy="38623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“Hill Climbing” optimizer</a:t>
            </a:r>
          </a:p>
          <a:p>
            <a:r>
              <a:rPr lang="en-US" dirty="0"/>
              <a:t>Parameters are varied one-by-one and in combinations by small amounts until the best combination of parameter values is found </a:t>
            </a:r>
          </a:p>
          <a:p>
            <a:r>
              <a:rPr lang="en-US" dirty="0"/>
              <a:t>Algorithm is encouraged to move towards a better and better payoff</a:t>
            </a:r>
          </a:p>
          <a:p>
            <a:r>
              <a:rPr lang="en-US" dirty="0"/>
              <a:t>This process may need to repeat thousands of times in order to find the maximum payoff (“top of the hill”)</a:t>
            </a:r>
          </a:p>
          <a:p>
            <a:r>
              <a:rPr lang="en-US" dirty="0"/>
              <a:t>Algorithm stops when it thinks it has reached the maximum payoff</a:t>
            </a:r>
          </a:p>
          <a:p>
            <a:r>
              <a:rPr lang="en-US" dirty="0"/>
              <a:t>Multiple restarts may be needed in order to find the global maximum (instead of settling in local maxima) since algorithm is blind to complete payoff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8AFB0-C98F-4BCA-0DC9-18C448DC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927" y="521500"/>
            <a:ext cx="4523717" cy="2195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678FBD-6C97-E552-1784-6D48EADBEC1B}"/>
              </a:ext>
            </a:extLst>
          </p:cNvPr>
          <p:cNvSpPr txBox="1"/>
          <p:nvPr/>
        </p:nvSpPr>
        <p:spPr>
          <a:xfrm>
            <a:off x="6468035" y="2702206"/>
            <a:ext cx="50711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https://en.wikipedia.org/wiki/Hill_climbing#/media/File:Hill_climb.png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14A11-CFB1-8A29-8424-0D8EDBF656C8}"/>
              </a:ext>
            </a:extLst>
          </p:cNvPr>
          <p:cNvSpPr txBox="1"/>
          <p:nvPr/>
        </p:nvSpPr>
        <p:spPr>
          <a:xfrm>
            <a:off x="6096000" y="124929"/>
            <a:ext cx="491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payoff surface with only one maximum: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12582-BE73-7EC6-C8E6-1EE34C43670D}"/>
              </a:ext>
            </a:extLst>
          </p:cNvPr>
          <p:cNvSpPr txBox="1"/>
          <p:nvPr/>
        </p:nvSpPr>
        <p:spPr>
          <a:xfrm>
            <a:off x="6205734" y="3117819"/>
            <a:ext cx="491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payoff surface with multiple maxima: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A9B2C-368F-F54C-1453-BC97EA9ED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926" y="3487151"/>
            <a:ext cx="4523717" cy="31441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E670DA-50A6-EF6D-3D88-3F20772477B4}"/>
              </a:ext>
            </a:extLst>
          </p:cNvPr>
          <p:cNvSpPr txBox="1"/>
          <p:nvPr/>
        </p:nvSpPr>
        <p:spPr>
          <a:xfrm>
            <a:off x="6205734" y="6443961"/>
            <a:ext cx="5919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https://towardsdatascience.com/an-introduction-to-surrogate-optimization-intuition-illustration-case-study-and-the-code-5d9364aed51b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134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Calibration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Pitfalls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2" y="2470908"/>
            <a:ext cx="11134897" cy="36189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Naïve calibration does not properly recognize variations in data scale and data quality</a:t>
            </a:r>
          </a:p>
          <a:p>
            <a:pPr lvl="1"/>
            <a:r>
              <a:rPr lang="en-US" dirty="0"/>
              <a:t>Each data series used to calibrate the model is considered to have equal contribution to the payoff</a:t>
            </a:r>
          </a:p>
          <a:p>
            <a:pPr lvl="2"/>
            <a:r>
              <a:rPr lang="en-US" dirty="0"/>
              <a:t>Equal quality (equal error)</a:t>
            </a:r>
          </a:p>
          <a:p>
            <a:pPr lvl="2"/>
            <a:r>
              <a:rPr lang="en-US" dirty="0"/>
              <a:t>Equal scale</a:t>
            </a:r>
          </a:p>
          <a:p>
            <a:r>
              <a:rPr lang="en-US" dirty="0"/>
              <a:t>In reality, data used for model calibration varies in scale and quality</a:t>
            </a:r>
          </a:p>
          <a:p>
            <a:pPr lvl="1"/>
            <a:r>
              <a:rPr lang="en-US" dirty="0"/>
              <a:t>Across different measurements (e.g., # of people with a disease vs. # of medications in supply vs. avg. dose of medication)</a:t>
            </a:r>
          </a:p>
          <a:p>
            <a:pPr lvl="1"/>
            <a:r>
              <a:rPr lang="en-US" dirty="0"/>
              <a:t>Over time (bigger data = bigger error, so more </a:t>
            </a:r>
            <a:r>
              <a:rPr lang="en-US" b="1" i="1" dirty="0"/>
              <a:t>absolute error </a:t>
            </a:r>
            <a:r>
              <a:rPr lang="en-US" dirty="0"/>
              <a:t>when a disease is highly prevalent vs. extremely rare)</a:t>
            </a:r>
          </a:p>
          <a:p>
            <a:r>
              <a:rPr lang="en-US" dirty="0"/>
              <a:t>Failing to properly weight the contributions of the data to the payoff means that you won’t be able to accurately characterize uncertainty within the model (e.g., compute confidence bounds)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5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25AD-8EBE-9EB1-B4CB-E353AFDD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6DB7-DB09-C6BF-4EDF-FF32F33C6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54909"/>
            <a:ext cx="11626850" cy="4006319"/>
          </a:xfrm>
        </p:spPr>
        <p:txBody>
          <a:bodyPr>
            <a:normAutofit/>
          </a:bodyPr>
          <a:lstStyle/>
          <a:p>
            <a:r>
              <a:rPr lang="en-US" sz="2000" b="1" dirty="0"/>
              <a:t>1:00 PM – 1:10 PM </a:t>
            </a:r>
            <a:r>
              <a:rPr lang="en-US" sz="2000" dirty="0"/>
              <a:t>	Welcome &amp; introductions</a:t>
            </a:r>
            <a:endParaRPr lang="en-US" sz="2000" b="1" dirty="0"/>
          </a:p>
          <a:p>
            <a:r>
              <a:rPr lang="en-US" sz="2000" b="1" dirty="0"/>
              <a:t>1:10 PM – 1:50 PM 	</a:t>
            </a:r>
            <a:r>
              <a:rPr lang="en-US" sz="2000" dirty="0"/>
              <a:t>Lecture on calibration theory</a:t>
            </a:r>
          </a:p>
          <a:p>
            <a:r>
              <a:rPr lang="en-US" sz="2000" b="1" dirty="0"/>
              <a:t>1:50 PM – 2:00 PM 	</a:t>
            </a:r>
            <a:r>
              <a:rPr lang="en-US" sz="2000" dirty="0"/>
              <a:t>Questions &amp; break</a:t>
            </a:r>
          </a:p>
          <a:p>
            <a:r>
              <a:rPr lang="en-US" sz="2000" b="1" dirty="0"/>
              <a:t>2:00 PM – 2:30 PM 	</a:t>
            </a:r>
            <a:r>
              <a:rPr lang="en-US" sz="2000" dirty="0" err="1"/>
              <a:t>Vensim</a:t>
            </a:r>
            <a:r>
              <a:rPr lang="en-US" sz="2000" dirty="0"/>
              <a:t> setup, model review, &amp; basic calibrations</a:t>
            </a:r>
          </a:p>
          <a:p>
            <a:r>
              <a:rPr lang="en-US" sz="2000" b="1" dirty="0"/>
              <a:t>2:30 PM – 3:00 PM 	</a:t>
            </a:r>
            <a:r>
              <a:rPr lang="en-US" sz="2000" dirty="0"/>
              <a:t>Weighted maximum likelihood estimation</a:t>
            </a:r>
          </a:p>
          <a:p>
            <a:r>
              <a:rPr lang="en-US" sz="2000" b="1" dirty="0"/>
              <a:t>3:00 PM – 3:10 PM 	</a:t>
            </a:r>
            <a:r>
              <a:rPr lang="en-US" sz="2000" dirty="0"/>
              <a:t>Break</a:t>
            </a:r>
          </a:p>
          <a:p>
            <a:r>
              <a:rPr lang="en-US" sz="2000" b="1" dirty="0"/>
              <a:t>3:10 PM – 4:00 PM 	</a:t>
            </a:r>
            <a:r>
              <a:rPr lang="en-US" sz="2000" dirty="0"/>
              <a:t>Markov Chain Monte Carlo simulation &amp; sensitivity analysis</a:t>
            </a:r>
          </a:p>
          <a:p>
            <a:r>
              <a:rPr lang="en-US" sz="2000" b="1" dirty="0"/>
              <a:t>4:00 PM 		</a:t>
            </a:r>
            <a:r>
              <a:rPr lang="en-US" sz="2000" dirty="0"/>
              <a:t>Adjourn</a:t>
            </a:r>
          </a:p>
        </p:txBody>
      </p:sp>
    </p:spTree>
    <p:extLst>
      <p:ext uri="{BB962C8B-B14F-4D97-AF65-F5344CB8AC3E}">
        <p14:creationId xmlns:p14="http://schemas.microsoft.com/office/powerpoint/2010/main" val="109346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Estimation &amp; Weighting Payoff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0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FE34-9024-B28E-58E3-313642BA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770890"/>
            <a:ext cx="9891283" cy="1268984"/>
          </a:xfrm>
        </p:spPr>
        <p:txBody>
          <a:bodyPr>
            <a:normAutofit/>
          </a:bodyPr>
          <a:lstStyle/>
          <a:p>
            <a:r>
              <a:rPr lang="en-US" dirty="0"/>
              <a:t>Maximum Likelihood Estimation (MLE)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59FF-CE7E-C407-98CC-10D7C86A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Goal: choose the values of parameters that </a:t>
            </a:r>
            <a:r>
              <a:rPr lang="en-US" b="1" i="1" dirty="0"/>
              <a:t>maximize the likelihood of observing the data</a:t>
            </a:r>
            <a:r>
              <a:rPr lang="en-US" dirty="0"/>
              <a:t>, </a:t>
            </a:r>
            <a:r>
              <a:rPr lang="en-US" b="1" i="1" dirty="0"/>
              <a:t>given the model </a:t>
            </a:r>
          </a:p>
          <a:p>
            <a:r>
              <a:rPr lang="en-US" dirty="0"/>
              <a:t>Likelihood expresses the probability of getting the data observed from your model, </a:t>
            </a:r>
            <a:r>
              <a:rPr lang="en-US" b="1" i="1" dirty="0"/>
              <a:t>NOT </a:t>
            </a:r>
            <a:r>
              <a:rPr lang="en-US" dirty="0"/>
              <a:t>the chance that the model is right</a:t>
            </a:r>
          </a:p>
          <a:p>
            <a:r>
              <a:rPr lang="en-US" dirty="0"/>
              <a:t>Computation of likelihood (and log likelihood) values incorporates weights for each data series (which can be estimated by calibration, if unknown)</a:t>
            </a:r>
          </a:p>
        </p:txBody>
      </p:sp>
    </p:spTree>
    <p:extLst>
      <p:ext uri="{BB962C8B-B14F-4D97-AF65-F5344CB8AC3E}">
        <p14:creationId xmlns:p14="http://schemas.microsoft.com/office/powerpoint/2010/main" val="96632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FA4E-0C6B-A369-6AC2-A8F5724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805683" cy="1268984"/>
          </a:xfrm>
        </p:spPr>
        <p:txBody>
          <a:bodyPr>
            <a:normAutofit/>
          </a:bodyPr>
          <a:lstStyle/>
          <a:p>
            <a:r>
              <a:rPr lang="en-US" dirty="0"/>
              <a:t>Likelihood Function &amp; Gaussian 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62850" y="2365755"/>
                <a:ext cx="5239512" cy="372135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Likelihood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Probability density function of the normal (Gaussian) distribution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For Gaussian distributed errors,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the </a:t>
                </a:r>
                <a:r>
                  <a:rPr lang="en-US" b="1" i="1" dirty="0"/>
                  <a:t>standard deviation</a:t>
                </a:r>
                <a:r>
                  <a:rPr lang="en-US" dirty="0"/>
                  <a:t> of the data series, which determines the contribution of each individual data point to the payoff (</a:t>
                </a:r>
                <a:r>
                  <a:rPr lang="en-US" b="1" i="1" dirty="0"/>
                  <a:t>weight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A higher standard deviation means more uncertainty -&gt; data given less weight in payoff contribution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62850" y="2365755"/>
                <a:ext cx="5239512" cy="3721354"/>
              </a:xfrm>
              <a:blipFill>
                <a:blip r:embed="rId2"/>
                <a:stretch>
                  <a:fillRect l="-1047" t="-1964" r="-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32D45C7-B7A0-57F9-9B11-253E730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9874"/>
            <a:ext cx="5870136" cy="37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01C7F-452C-C1BD-E129-B998FA5F3A90}"/>
              </a:ext>
            </a:extLst>
          </p:cNvPr>
          <p:cNvSpPr txBox="1"/>
          <p:nvPr/>
        </p:nvSpPr>
        <p:spPr>
          <a:xfrm>
            <a:off x="6096000" y="5761229"/>
            <a:ext cx="58701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https://influentialpoints.com/Training/normal_distribution-principles-properties-assumptions.htm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94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FA4E-0C6B-A369-6AC2-A8F5724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78817"/>
            <a:ext cx="10837956" cy="1268984"/>
          </a:xfrm>
        </p:spPr>
        <p:txBody>
          <a:bodyPr>
            <a:normAutofit/>
          </a:bodyPr>
          <a:lstStyle/>
          <a:p>
            <a:r>
              <a:rPr lang="en-US" dirty="0"/>
              <a:t>Likelihood Payoff -&gt; Log-Likelihood Payoff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65150" y="1193277"/>
                <a:ext cx="11474957" cy="54102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𝐿𝐿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rad>
                                    </m:den>
                                  </m:f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>
                                                    <m:f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𝑚𝑜𝑑𝑒𝑙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𝑑𝑎𝑡𝑎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𝑡</m:t>
                                                          </m:r>
                                                        </m:sub>
                                                      </m:sSub>
                                                    </m:num>
                                                    <m:den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𝜎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b="0" i="1" smtClean="0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den>
                                                  </m:f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𝑚𝑜𝑑𝑒𝑙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𝑑𝑎𝑡𝑎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𝑚𝑜𝑑𝑒𝑙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𝑑𝑎𝑡𝑎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the simulated value for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   = the time series data value for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      = the standard deviation of the time series data corresponding to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 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= the total number of data points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65150" y="1193277"/>
                <a:ext cx="11474957" cy="5410200"/>
              </a:xfrm>
              <a:blipFill>
                <a:blip r:embed="rId3"/>
                <a:stretch>
                  <a:fillRect l="-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004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C3495-DF7B-3629-3CC8-CFADC1783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461166"/>
            <a:ext cx="5239512" cy="1231833"/>
          </a:xfrm>
        </p:spPr>
        <p:txBody>
          <a:bodyPr>
            <a:normAutofit/>
          </a:bodyPr>
          <a:lstStyle/>
          <a:p>
            <a:r>
              <a:rPr lang="en-US" dirty="0"/>
              <a:t>A weighted payoff handles the issue of variability in data scale </a:t>
            </a:r>
            <a:r>
              <a:rPr lang="en-US" i="1" dirty="0"/>
              <a:t>between data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CDD877-D800-0C85-5FCC-7DA011F6FB0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69423" y="1998482"/>
                <a:ext cx="5009092" cy="3564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−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𝑚𝑜𝑑𝑒𝑙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𝑑𝑎𝑡𝑎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CDD877-D800-0C85-5FCC-7DA011F6FB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69423" y="1998482"/>
                <a:ext cx="5009092" cy="35647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95D01-09BD-CA86-DB08-B12B1216F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461167"/>
            <a:ext cx="5239512" cy="1231833"/>
          </a:xfrm>
        </p:spPr>
        <p:txBody>
          <a:bodyPr>
            <a:normAutofit/>
          </a:bodyPr>
          <a:lstStyle/>
          <a:p>
            <a:r>
              <a:rPr lang="en-US" dirty="0"/>
              <a:t>Log-transforming errors handles the issue of variability in data scale </a:t>
            </a:r>
            <a:r>
              <a:rPr lang="en-US" i="1" dirty="0"/>
              <a:t>within a data series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340971C-CC71-D4C7-2551-AAA643ADCA1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83066" y="1875932"/>
                <a:ext cx="5232237" cy="3687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−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𝐥𝐧</m:t>
                                              </m:r>
                                              <m:r>
                                                <a:rPr lang="en-US" sz="1400" b="1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⁡(</m:t>
                                              </m:r>
                                              <m:r>
                                                <a:rPr lang="en-US" sz="1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𝒎𝒐𝒅𝒆𝒍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sz="1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𝒅𝒂𝒕𝒂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sz="1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400" b="1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340971C-CC71-D4C7-2551-AAA643ADC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83066" y="1875932"/>
                <a:ext cx="5232237" cy="368733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8B0C3F-1F28-102E-276A-6F00D63D377D}"/>
                  </a:ext>
                </a:extLst>
              </p14:cNvPr>
              <p14:cNvContentPartPr/>
              <p14:nvPr/>
            </p14:nvContentPartPr>
            <p14:xfrm>
              <a:off x="3638372" y="2185233"/>
              <a:ext cx="944280" cy="821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8B0C3F-1F28-102E-276A-6F00D63D37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9372" y="2176233"/>
                <a:ext cx="961920" cy="8395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ACDC56D-D2A9-B070-D007-CEAF3A6EE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674" y="3333229"/>
            <a:ext cx="4584589" cy="27556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304925-30DD-9A95-2697-2E914E3A3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8935" y="2952775"/>
            <a:ext cx="2994194" cy="1799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B70444-EFD2-7D6D-3094-DB0AF512C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7970" y="4527050"/>
            <a:ext cx="3110790" cy="18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60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FA4E-0C6B-A369-6AC2-A8F5724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589443"/>
            <a:ext cx="10837956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Calculating Log-Likelihood Payoff with Gaussian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65150" y="1858427"/>
                <a:ext cx="11474957" cy="422868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Likelihood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Log transforming the likelihood makes it easier to work with</a:t>
                </a:r>
              </a:p>
              <a:p>
                <a:pPr lvl="1"/>
                <a:r>
                  <a:rPr lang="en-US" dirty="0"/>
                  <a:t>ln(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means that the bigger the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the smaller the likelihood (distribution spread thinner) – penalty for data with high amount of error/variability</a:t>
                </a:r>
              </a:p>
              <a:p>
                <a:pPr lvl="1"/>
                <a:r>
                  <a:rPr lang="en-US" dirty="0"/>
                  <a:t>ln(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dirty="0"/>
                  <a:t>) is a constant</a:t>
                </a:r>
              </a:p>
              <a:p>
                <a:pPr lvl="1"/>
                <a:r>
                  <a:rPr lang="en-US" dirty="0"/>
                  <a:t>ln(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 weighted sum of squared errors, divided by two </a:t>
                </a:r>
                <a:r>
                  <a:rPr lang="en-US" b="1" dirty="0">
                    <a:solidFill>
                      <a:srgbClr val="FF0000"/>
                    </a:solidFill>
                  </a:rPr>
                  <a:t>**This is the quantity effectively being maximized during optimization</a:t>
                </a:r>
              </a:p>
              <a:p>
                <a:pPr lvl="1"/>
                <a:r>
                  <a:rPr lang="en-US" dirty="0"/>
                  <a:t>With multiple data points, overall log-likelihood is the sum of each individual log-likelihood for each data point (for likelihood you’d need to multiply)</a:t>
                </a:r>
              </a:p>
              <a:p>
                <a:r>
                  <a:rPr lang="en-US" dirty="0"/>
                  <a:t>Log likelihood is a monotonically increasing function</a:t>
                </a:r>
              </a:p>
              <a:p>
                <a:pPr lvl="1"/>
                <a:r>
                  <a:rPr lang="en-US" dirty="0"/>
                  <a:t>Maximizing the log likelihood is equivalent to maximizing the likelihood, but more efficient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65150" y="1858427"/>
                <a:ext cx="11474957" cy="4228683"/>
              </a:xfrm>
              <a:blipFill>
                <a:blip r:embed="rId2"/>
                <a:stretch>
                  <a:fillRect l="-638" t="-1873" b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F54071-6A57-8925-D43E-504360C99DDA}"/>
                  </a:ext>
                </a:extLst>
              </p14:cNvPr>
              <p14:cNvContentPartPr/>
              <p14:nvPr/>
            </p14:nvContentPartPr>
            <p14:xfrm>
              <a:off x="1303733" y="4211963"/>
              <a:ext cx="246600" cy="26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F54071-6A57-8925-D43E-504360C99D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4733" y="4202963"/>
                <a:ext cx="2642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57E808-4047-1D3F-3E9A-F8F56F15237C}"/>
                  </a:ext>
                </a:extLst>
              </p14:cNvPr>
              <p14:cNvContentPartPr/>
              <p14:nvPr/>
            </p14:nvContentPartPr>
            <p14:xfrm>
              <a:off x="1582800" y="4211963"/>
              <a:ext cx="192600" cy="252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57E808-4047-1D3F-3E9A-F8F56F1523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4160" y="4202963"/>
                <a:ext cx="210240" cy="2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2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FA4E-0C6B-A369-6AC2-A8F5724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85048"/>
            <a:ext cx="10461438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Calculating Log-Likelihood Payoff with Gaussian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65150" y="1654032"/>
                <a:ext cx="11474957" cy="44455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Likelihood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Likelihoods combine multiplicatively </a:t>
                </a:r>
              </a:p>
              <a:p>
                <a:pPr lvl="1"/>
                <a:r>
                  <a:rPr lang="en-US" dirty="0"/>
                  <a:t>Likelihood for data point A and data point B = likelihood(A) * likelihood(B)</a:t>
                </a:r>
              </a:p>
              <a:p>
                <a:r>
                  <a:rPr lang="en-US" dirty="0"/>
                  <a:t>Log likelihoods combine additively</a:t>
                </a:r>
              </a:p>
              <a:p>
                <a:pPr lvl="1"/>
                <a:r>
                  <a:rPr lang="en-US" dirty="0"/>
                  <a:t>ln(A and B) = ln(likelihood(A)) + ln(likelihood(B))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𝑚𝑜𝑑𝑒𝑙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𝑒𝑟𝑟𝑜𝑟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if we’ve guessed right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we would expect this to have a magnitude of ~1</a:t>
                </a:r>
              </a:p>
              <a:p>
                <a:pPr lvl="1"/>
                <a:r>
                  <a:rPr lang="en-US" dirty="0"/>
                  <a:t>Therefore, for multiple data points expect the total sum to have a magnitude ~ the number of data points used</a:t>
                </a:r>
              </a:p>
              <a:p>
                <a:pPr lvl="1"/>
                <a:r>
                  <a:rPr lang="en-US" dirty="0"/>
                  <a:t>Indicator of a properly weighted log likelihood payoff with Gaussian distributed errors = number of data points used / 2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65150" y="1654032"/>
                <a:ext cx="11474957" cy="4445554"/>
              </a:xfrm>
              <a:blipFill>
                <a:blip r:embed="rId2"/>
                <a:stretch>
                  <a:fillRect l="-638" t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4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AB4E49-50D7-9E0F-7F9F-D9D57954B4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65150" y="770890"/>
                <a:ext cx="9945071" cy="126898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Methods for Determining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AB4E49-50D7-9E0F-7F9F-D9D57954B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5150" y="770890"/>
                <a:ext cx="9945071" cy="1268984"/>
              </a:xfrm>
              <a:blipFill>
                <a:blip r:embed="rId2"/>
                <a:stretch>
                  <a:fillRect l="-2207" t="-8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6CF2-30A0-1400-BFCA-75F041CBA0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Educated guess or prior knowledge</a:t>
            </a:r>
          </a:p>
          <a:p>
            <a:pPr lvl="1"/>
            <a:r>
              <a:rPr lang="en-US" dirty="0"/>
              <a:t>“plus or minus x%”</a:t>
            </a:r>
          </a:p>
          <a:p>
            <a:r>
              <a:rPr lang="en-US" dirty="0"/>
              <a:t>Iterate</a:t>
            </a:r>
          </a:p>
          <a:p>
            <a:pPr lvl="1"/>
            <a:r>
              <a:rPr lang="en-US" dirty="0"/>
              <a:t>Run the model</a:t>
            </a:r>
          </a:p>
          <a:p>
            <a:pPr lvl="1"/>
            <a:r>
              <a:rPr lang="en-US" dirty="0"/>
              <a:t>Look at payoff or residuals</a:t>
            </a:r>
          </a:p>
          <a:p>
            <a:pPr lvl="1"/>
            <a:r>
              <a:rPr lang="en-US" dirty="0"/>
              <a:t>Manually adjust error to improve fit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5E95A-D83C-A86B-2E0C-76BE01B2D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Estimate as part of calibration</a:t>
            </a:r>
          </a:p>
          <a:p>
            <a:pPr lvl="1"/>
            <a:r>
              <a:rPr lang="en-US" dirty="0"/>
              <a:t>Include the error or weight as an optimized parameter</a:t>
            </a:r>
          </a:p>
          <a:p>
            <a:pPr lvl="1"/>
            <a:r>
              <a:rPr lang="en-US" dirty="0"/>
              <a:t>Add extra weight terms to the payoff</a:t>
            </a:r>
          </a:p>
        </p:txBody>
      </p:sp>
    </p:spTree>
    <p:extLst>
      <p:ext uri="{BB962C8B-B14F-4D97-AF65-F5344CB8AC3E}">
        <p14:creationId xmlns:p14="http://schemas.microsoft.com/office/powerpoint/2010/main" val="74259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1087-4619-1C5B-5F9D-A38A2CE8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10341326" cy="1271016"/>
          </a:xfrm>
        </p:spPr>
        <p:txBody>
          <a:bodyPr>
            <a:normAutofit/>
          </a:bodyPr>
          <a:lstStyle/>
          <a:p>
            <a:r>
              <a:rPr lang="en-US" dirty="0"/>
              <a:t>Payoff Element Options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386C2-250E-3A89-6C82-9289BC33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1953800"/>
            <a:ext cx="5239512" cy="823912"/>
          </a:xfrm>
        </p:spPr>
        <p:txBody>
          <a:bodyPr/>
          <a:lstStyle/>
          <a:p>
            <a:r>
              <a:rPr lang="en-US" dirty="0"/>
              <a:t>Normal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42F1B-A92E-D85F-4781-4AF850E49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2777712"/>
            <a:ext cx="5239512" cy="2983513"/>
          </a:xfrm>
        </p:spPr>
        <p:txBody>
          <a:bodyPr>
            <a:normAutofit/>
          </a:bodyPr>
          <a:lstStyle/>
          <a:p>
            <a:r>
              <a:rPr lang="en-US" dirty="0"/>
              <a:t>Default option</a:t>
            </a:r>
          </a:p>
          <a:p>
            <a:r>
              <a:rPr lang="en-US" dirty="0"/>
              <a:t>Simplest, used for initial (naïve) calibrations</a:t>
            </a:r>
          </a:p>
          <a:p>
            <a:r>
              <a:rPr lang="en-US" dirty="0"/>
              <a:t>Computes Likelihood payoff</a:t>
            </a:r>
          </a:p>
          <a:p>
            <a:r>
              <a:rPr lang="en-US" dirty="0"/>
              <a:t>Can’t estimate weights using calibration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80967-55D9-AA33-0BB6-628E4C50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048943"/>
            <a:ext cx="5239512" cy="823912"/>
          </a:xfrm>
        </p:spPr>
        <p:txBody>
          <a:bodyPr/>
          <a:lstStyle/>
          <a:p>
            <a:r>
              <a:rPr lang="en-US" dirty="0"/>
              <a:t>Gaussian***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21385-5360-0982-8F5A-90BE83670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777712"/>
            <a:ext cx="5239512" cy="2983513"/>
          </a:xfrm>
        </p:spPr>
        <p:txBody>
          <a:bodyPr>
            <a:normAutofit/>
          </a:bodyPr>
          <a:lstStyle/>
          <a:p>
            <a:r>
              <a:rPr lang="en-US" dirty="0"/>
              <a:t>Most commonly used, often best choice</a:t>
            </a:r>
          </a:p>
          <a:p>
            <a:r>
              <a:rPr lang="en-US" dirty="0"/>
              <a:t>Computes Log likelihood payoff</a:t>
            </a:r>
          </a:p>
          <a:p>
            <a:r>
              <a:rPr lang="en-US" dirty="0"/>
              <a:t>Possible to estimate the error scale as an optimization parameter</a:t>
            </a:r>
          </a:p>
        </p:txBody>
      </p:sp>
    </p:spTree>
    <p:extLst>
      <p:ext uri="{BB962C8B-B14F-4D97-AF65-F5344CB8AC3E}">
        <p14:creationId xmlns:p14="http://schemas.microsoft.com/office/powerpoint/2010/main" val="375585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1087-4619-1C5B-5F9D-A38A2CE8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11055650" cy="1271016"/>
          </a:xfrm>
        </p:spPr>
        <p:txBody>
          <a:bodyPr>
            <a:normAutofit/>
          </a:bodyPr>
          <a:lstStyle/>
          <a:p>
            <a:r>
              <a:rPr lang="en-US" dirty="0"/>
              <a:t>Payoff Element Options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386C2-250E-3A89-6C82-9289BC33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3066" y="1627156"/>
            <a:ext cx="5239512" cy="823912"/>
          </a:xfrm>
        </p:spPr>
        <p:txBody>
          <a:bodyPr/>
          <a:lstStyle/>
          <a:p>
            <a:r>
              <a:rPr lang="en-US" dirty="0"/>
              <a:t>Others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42F1B-A92E-D85F-4781-4AF850E49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423" y="2365756"/>
            <a:ext cx="5239512" cy="3475646"/>
          </a:xfrm>
        </p:spPr>
        <p:txBody>
          <a:bodyPr>
            <a:normAutofit/>
          </a:bodyPr>
          <a:lstStyle/>
          <a:p>
            <a:r>
              <a:rPr lang="en-US" b="0" dirty="0"/>
              <a:t>Underlying assumption that errors have Laplace or double exponential distribution</a:t>
            </a:r>
          </a:p>
          <a:p>
            <a:r>
              <a:rPr lang="en-US" dirty="0"/>
              <a:t>Laplace likelihood</a:t>
            </a:r>
          </a:p>
          <a:p>
            <a:r>
              <a:rPr lang="en-US" dirty="0"/>
              <a:t>Resistant to impacts on calibration from  highly skewed data/extreme outliers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80967-55D9-AA33-0BB6-628E4C50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6928" y="1627156"/>
            <a:ext cx="5239512" cy="823912"/>
          </a:xfrm>
        </p:spPr>
        <p:txBody>
          <a:bodyPr/>
          <a:lstStyle/>
          <a:p>
            <a:r>
              <a:rPr lang="en-US" dirty="0"/>
              <a:t>Robust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21385-5360-0982-8F5A-90BE83670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451068"/>
            <a:ext cx="5239512" cy="2983513"/>
          </a:xfrm>
        </p:spPr>
        <p:txBody>
          <a:bodyPr>
            <a:normAutofit/>
          </a:bodyPr>
          <a:lstStyle/>
          <a:p>
            <a:r>
              <a:rPr lang="en-US" dirty="0"/>
              <a:t>Kalman</a:t>
            </a:r>
          </a:p>
          <a:p>
            <a:r>
              <a:rPr lang="en-US" dirty="0"/>
              <a:t>Huber</a:t>
            </a:r>
          </a:p>
          <a:p>
            <a:r>
              <a:rPr lang="en-US" dirty="0"/>
              <a:t>Binomial</a:t>
            </a:r>
          </a:p>
          <a:p>
            <a:r>
              <a:rPr lang="en-US" dirty="0"/>
              <a:t>Poisson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https://www.vensim.com/documentation/extended_payoffs.html</a:t>
            </a:r>
            <a:r>
              <a:rPr lang="en-US" dirty="0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16B0C0-B7AC-D122-C217-7EEADE7EDF50}"/>
              </a:ext>
            </a:extLst>
          </p:cNvPr>
          <p:cNvSpPr txBox="1">
            <a:spLocks/>
          </p:cNvSpPr>
          <p:nvPr/>
        </p:nvSpPr>
        <p:spPr>
          <a:xfrm>
            <a:off x="569423" y="6002891"/>
            <a:ext cx="1105564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do I know which error distribution to use? </a:t>
            </a:r>
            <a:r>
              <a:rPr lang="en-US" sz="2000" b="0" dirty="0"/>
              <a:t>-&gt; Verify post-calibration by checking distributions of model residuals (differences between simulated values and data)</a:t>
            </a:r>
          </a:p>
        </p:txBody>
      </p:sp>
    </p:spTree>
    <p:extLst>
      <p:ext uri="{BB962C8B-B14F-4D97-AF65-F5344CB8AC3E}">
        <p14:creationId xmlns:p14="http://schemas.microsoft.com/office/powerpoint/2010/main" val="296734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4AC9E-9A3D-3EE9-2B5E-9808C0E3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&amp; 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6E3CC-60C0-BBB1-2C3C-9218B785E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53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1087-4619-1C5B-5F9D-A38A2CE8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10341326" cy="1271016"/>
          </a:xfrm>
        </p:spPr>
        <p:txBody>
          <a:bodyPr>
            <a:normAutofit/>
          </a:bodyPr>
          <a:lstStyle/>
          <a:p>
            <a:r>
              <a:rPr lang="en-US" dirty="0"/>
              <a:t>Payoff Element Options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386C2-250E-3A89-6C82-9289BC33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1953800"/>
            <a:ext cx="5239512" cy="823912"/>
          </a:xfrm>
        </p:spPr>
        <p:txBody>
          <a:bodyPr/>
          <a:lstStyle/>
          <a:p>
            <a:r>
              <a:rPr lang="en-US" dirty="0"/>
              <a:t>Logarithmic Transformation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A42F1B-A92E-D85F-4781-4AF850E49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2777712"/>
            <a:ext cx="10341326" cy="2983513"/>
          </a:xfrm>
        </p:spPr>
        <p:txBody>
          <a:bodyPr>
            <a:normAutofit/>
          </a:bodyPr>
          <a:lstStyle/>
          <a:p>
            <a:r>
              <a:rPr lang="en-US" dirty="0"/>
              <a:t>Take logarithms of model and data values before computing payoff contributions</a:t>
            </a:r>
          </a:p>
          <a:p>
            <a:r>
              <a:rPr lang="en-US" dirty="0"/>
              <a:t>Provides lognormal errors, rather than standard normal assumption</a:t>
            </a:r>
          </a:p>
        </p:txBody>
      </p:sp>
    </p:spTree>
    <p:extLst>
      <p:ext uri="{BB962C8B-B14F-4D97-AF65-F5344CB8AC3E}">
        <p14:creationId xmlns:p14="http://schemas.microsoft.com/office/powerpoint/2010/main" val="14323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31E3-825B-6241-5EA1-D2579B88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MLE, More Data is Better…</a:t>
            </a:r>
            <a:br>
              <a:rPr lang="en-US" dirty="0"/>
            </a:br>
            <a:r>
              <a:rPr lang="en-US" dirty="0"/>
              <a:t>Better Data is Also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70428-D374-9C5E-6E60-9B5BC7B4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4523217" cy="3601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Combining noisy measurements from multiple sources shrinks the likelihood peak</a:t>
            </a:r>
          </a:p>
          <a:p>
            <a:r>
              <a:rPr lang="en-US" dirty="0"/>
              <a:t>Better data also shrinks the likelihood peak</a:t>
            </a:r>
          </a:p>
          <a:p>
            <a:r>
              <a:rPr lang="en-US" dirty="0"/>
              <a:t>Narrower likelihood peak = better idea of what “true” value may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DB519-5D3D-B49D-DEA1-277B90845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681" y="1910556"/>
            <a:ext cx="6281104" cy="4764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7407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7CD2-0A2A-1F99-D840-AC8336A9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768096"/>
            <a:ext cx="10190719" cy="1271016"/>
          </a:xfrm>
        </p:spPr>
        <p:txBody>
          <a:bodyPr>
            <a:normAutofit/>
          </a:bodyPr>
          <a:lstStyle/>
          <a:p>
            <a:r>
              <a:rPr lang="en-US" dirty="0"/>
              <a:t>Summary: Model Calibration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8328E-790F-A2C0-782F-F85D2A5E2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8" y="1807286"/>
            <a:ext cx="11062923" cy="428261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/>
              <a:t>Build an SD model</a:t>
            </a:r>
          </a:p>
          <a:p>
            <a:pPr marL="457200" indent="-457200">
              <a:buAutoNum type="arabicPeriod"/>
            </a:pPr>
            <a:r>
              <a:rPr lang="en-US" dirty="0"/>
              <a:t>Identify relevant time series data</a:t>
            </a:r>
          </a:p>
          <a:p>
            <a:pPr marL="457200" indent="-457200">
              <a:buAutoNum type="arabicPeriod"/>
            </a:pPr>
            <a:r>
              <a:rPr lang="en-US" dirty="0"/>
              <a:t>Define a payoff by identifying the relevant:</a:t>
            </a:r>
          </a:p>
          <a:p>
            <a:pPr lvl="1"/>
            <a:r>
              <a:rPr lang="en-US" dirty="0"/>
              <a:t>Data series and matching model variables</a:t>
            </a:r>
          </a:p>
          <a:p>
            <a:pPr lvl="1"/>
            <a:r>
              <a:rPr lang="en-US" dirty="0"/>
              <a:t>Error distribution (e.g., Gaussian)</a:t>
            </a:r>
          </a:p>
          <a:p>
            <a:pPr lvl="1"/>
            <a:r>
              <a:rPr lang="en-US" dirty="0"/>
              <a:t>Likelihood function (e.g., Likelihood or Log Likelihood)</a:t>
            </a:r>
          </a:p>
          <a:p>
            <a:pPr lvl="1"/>
            <a:r>
              <a:rPr lang="en-US" dirty="0"/>
              <a:t>Error/weight values (could be estimated or guesstimated)</a:t>
            </a:r>
          </a:p>
          <a:p>
            <a:pPr marL="457200" indent="-457200">
              <a:buAutoNum type="arabicPeriod"/>
            </a:pPr>
            <a:r>
              <a:rPr lang="en-US" dirty="0"/>
              <a:t>Iteratively vary parameter values one-by-one and together to obtain the set of values which maximizes the payoff (i.e., likelihood of observing the data, given the model)</a:t>
            </a:r>
          </a:p>
          <a:p>
            <a:pPr marL="457200" indent="-457200">
              <a:buAutoNum type="arabicPeriod"/>
            </a:pPr>
            <a:r>
              <a:rPr lang="en-US" dirty="0"/>
              <a:t>Evaluate model fit to data</a:t>
            </a:r>
          </a:p>
          <a:p>
            <a:pPr marL="457200" indent="-457200">
              <a:buAutoNum type="arabicPeriod"/>
            </a:pPr>
            <a:r>
              <a:rPr lang="en-US" dirty="0"/>
              <a:t>Make any changes to model structure, investigate issues with data, and examine model residuals</a:t>
            </a:r>
          </a:p>
          <a:p>
            <a:pPr marL="457200" indent="-457200">
              <a:buAutoNum type="arabicPeriod"/>
            </a:pPr>
            <a:r>
              <a:rPr lang="en-US" dirty="0"/>
              <a:t>Repeat starting with step 3, making any necessary changes to the payoff definition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7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2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Vensim</a:t>
            </a:r>
            <a:r>
              <a:rPr lang="en-US" dirty="0"/>
              <a:t> Setup &amp; Model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9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0C63-5478-A7E1-C44E-170D3D92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Vensim</a:t>
            </a:r>
            <a:r>
              <a:rPr lang="en-US" dirty="0"/>
              <a:t>®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2856-E989-417E-232F-96127257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should be running </a:t>
            </a:r>
            <a:r>
              <a:rPr lang="en-US" dirty="0" err="1"/>
              <a:t>Vensim</a:t>
            </a:r>
            <a:r>
              <a:rPr lang="en-US" dirty="0"/>
              <a:t>® DSS </a:t>
            </a:r>
          </a:p>
          <a:p>
            <a:r>
              <a:rPr lang="en-US" dirty="0"/>
              <a:t>Let me know if you don’t have a copy and I can help you install a temporary workshop version</a:t>
            </a:r>
          </a:p>
          <a:p>
            <a:r>
              <a:rPr lang="en-US" dirty="0"/>
              <a:t>Download workshop materials from my </a:t>
            </a:r>
            <a:r>
              <a:rPr lang="en-US" dirty="0" err="1"/>
              <a:t>Github</a:t>
            </a:r>
            <a:r>
              <a:rPr lang="en-US" dirty="0"/>
              <a:t> page: </a:t>
            </a:r>
            <a:r>
              <a:rPr lang="en-US" dirty="0">
                <a:hlinkClick r:id="rId2"/>
              </a:rPr>
              <a:t>https://github.com/ralythompson24/sd-model-calibration-in-vensim-workshop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151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0C63-5478-A7E1-C44E-170D3D92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7EF40-0B22-25E2-E545-0B2EC1AB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b="1" dirty="0"/>
              <a:t>SEIR </a:t>
            </a:r>
            <a:r>
              <a:rPr lang="en-US" b="1" dirty="0" err="1"/>
              <a:t>Model.mdl</a:t>
            </a:r>
            <a:r>
              <a:rPr lang="en-US" b="1" dirty="0"/>
              <a:t> </a:t>
            </a:r>
            <a:r>
              <a:rPr lang="en-US" dirty="0"/>
              <a:t>in </a:t>
            </a:r>
            <a:r>
              <a:rPr lang="en-US" dirty="0" err="1"/>
              <a:t>Vensim</a:t>
            </a:r>
            <a:r>
              <a:rPr lang="en-US" dirty="0"/>
              <a:t>®</a:t>
            </a:r>
            <a:endParaRPr lang="en-US" b="1" dirty="0"/>
          </a:p>
          <a:p>
            <a:r>
              <a:rPr lang="en-US" dirty="0"/>
              <a:t>Explore the model structures and equations</a:t>
            </a:r>
          </a:p>
          <a:p>
            <a:r>
              <a:rPr lang="en-US" dirty="0"/>
              <a:t>Run the model – what do you observe?</a:t>
            </a:r>
          </a:p>
        </p:txBody>
      </p:sp>
    </p:spTree>
    <p:extLst>
      <p:ext uri="{BB962C8B-B14F-4D97-AF65-F5344CB8AC3E}">
        <p14:creationId xmlns:p14="http://schemas.microsoft.com/office/powerpoint/2010/main" val="710598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(Naïve) Calibrations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3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What do we need?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b="1" i="1" dirty="0"/>
              <a:t>(.</a:t>
            </a:r>
            <a:r>
              <a:rPr lang="en-US" b="1" i="1" dirty="0" err="1"/>
              <a:t>vdf</a:t>
            </a:r>
            <a:r>
              <a:rPr lang="en-US" b="1" i="1" dirty="0"/>
              <a:t> file </a:t>
            </a:r>
            <a:r>
              <a:rPr lang="en-US" dirty="0"/>
              <a:t>or</a:t>
            </a:r>
            <a:r>
              <a:rPr lang="en-US" b="1" i="1" dirty="0"/>
              <a:t> </a:t>
            </a:r>
            <a:r>
              <a:rPr lang="en-US" dirty="0"/>
              <a:t>equations with </a:t>
            </a:r>
            <a:r>
              <a:rPr lang="en-US" b="1" i="1" dirty="0"/>
              <a:t>GET DIRECT DATA, GET XLS DATA)</a:t>
            </a:r>
            <a:endParaRPr lang="en-US" dirty="0"/>
          </a:p>
          <a:p>
            <a:r>
              <a:rPr lang="en-US" dirty="0"/>
              <a:t>Payoff Definition </a:t>
            </a:r>
            <a:r>
              <a:rPr lang="en-US" b="1" i="1" dirty="0"/>
              <a:t>(.</a:t>
            </a:r>
            <a:r>
              <a:rPr lang="en-US" b="1" i="1" dirty="0" err="1"/>
              <a:t>vpd</a:t>
            </a:r>
            <a:r>
              <a:rPr lang="en-US" b="1" i="1" dirty="0"/>
              <a:t> file) </a:t>
            </a:r>
            <a:endParaRPr lang="en-US" dirty="0"/>
          </a:p>
          <a:p>
            <a:pPr lvl="1"/>
            <a:r>
              <a:rPr lang="en-US" dirty="0"/>
              <a:t>Specify which data series to match to which variables in the model, how to weight each data series (by specifying the error distribution)</a:t>
            </a:r>
          </a:p>
          <a:p>
            <a:r>
              <a:rPr lang="en-US" dirty="0"/>
              <a:t>Optimization Control File </a:t>
            </a:r>
            <a:r>
              <a:rPr lang="en-US" b="1" i="1" dirty="0"/>
              <a:t>(.</a:t>
            </a:r>
            <a:r>
              <a:rPr lang="en-US" b="1" i="1" dirty="0" err="1"/>
              <a:t>voc</a:t>
            </a:r>
            <a:r>
              <a:rPr lang="en-US" b="1" i="1" dirty="0"/>
              <a:t> file)</a:t>
            </a:r>
          </a:p>
          <a:p>
            <a:pPr lvl="1"/>
            <a:r>
              <a:rPr lang="en-US" dirty="0"/>
              <a:t>Specify which parameters to vary and ranges</a:t>
            </a:r>
          </a:p>
          <a:p>
            <a:pPr lvl="1"/>
            <a:r>
              <a:rPr lang="en-US" dirty="0"/>
              <a:t>Specify which optimization methods to use</a:t>
            </a:r>
          </a:p>
        </p:txBody>
      </p:sp>
    </p:spTree>
    <p:extLst>
      <p:ext uri="{BB962C8B-B14F-4D97-AF65-F5344CB8AC3E}">
        <p14:creationId xmlns:p14="http://schemas.microsoft.com/office/powerpoint/2010/main" val="4266864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82880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041940"/>
            <a:ext cx="5239512" cy="823912"/>
          </a:xfrm>
        </p:spPr>
        <p:txBody>
          <a:bodyPr/>
          <a:lstStyle/>
          <a:p>
            <a:r>
              <a:rPr lang="en-US" i="1" dirty="0"/>
              <a:t>What do we need?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885692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b="1" i="1" dirty="0"/>
              <a:t>(.</a:t>
            </a:r>
            <a:r>
              <a:rPr lang="en-US" b="1" i="1" dirty="0" err="1"/>
              <a:t>vdf</a:t>
            </a:r>
            <a:r>
              <a:rPr lang="en-US" b="1" i="1" dirty="0"/>
              <a:t> file </a:t>
            </a:r>
            <a:r>
              <a:rPr lang="en-US" dirty="0"/>
              <a:t>or</a:t>
            </a:r>
            <a:r>
              <a:rPr lang="en-US" b="1" i="1" dirty="0"/>
              <a:t> </a:t>
            </a:r>
            <a:r>
              <a:rPr lang="en-US" dirty="0"/>
              <a:t>equations with </a:t>
            </a:r>
            <a:r>
              <a:rPr lang="en-US" b="1" i="1" dirty="0"/>
              <a:t>GET DIRECT DATA, GET XLS DATA)</a:t>
            </a:r>
          </a:p>
          <a:p>
            <a:r>
              <a:rPr lang="en-US" b="1" dirty="0">
                <a:solidFill>
                  <a:srgbClr val="FF0000"/>
                </a:solidFill>
              </a:rPr>
              <a:t>This model has come pre-loaded with data using a GET XLS DATA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F65BE-F557-9C1B-43E1-573EA2CE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90" y="2853084"/>
            <a:ext cx="6921918" cy="3822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D7F0C-1619-6180-74B9-8D5296AA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121214"/>
            <a:ext cx="4543088" cy="20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2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DE01-7478-3348-72B2-681FE7D8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6F382-36E1-44B5-2FBE-372674E9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53386"/>
            <a:ext cx="7335835" cy="400784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By the end of this workshop, you should be able to: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Describe the purpose and general process of system dynamics model calibration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List materials needed to calibrate a system dynamics model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naïve and weighted calibrations in </a:t>
            </a:r>
            <a:r>
              <a:rPr lang="en-US" dirty="0" err="1"/>
              <a:t>Vensim</a:t>
            </a:r>
            <a:r>
              <a:rPr lang="en-US" dirty="0"/>
              <a:t>® DSS software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Choose appropriate software options for model calibration in </a:t>
            </a:r>
            <a:r>
              <a:rPr lang="en-US" dirty="0" err="1"/>
              <a:t>Vensim</a:t>
            </a:r>
            <a:r>
              <a:rPr lang="en-US" dirty="0"/>
              <a:t>® DSS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Interpret model calibration outputs from </a:t>
            </a:r>
            <a:r>
              <a:rPr lang="en-US" dirty="0" err="1"/>
              <a:t>Vensim</a:t>
            </a:r>
            <a:r>
              <a:rPr lang="en-US" dirty="0"/>
              <a:t>® DSS software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42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65534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6928" y="1128536"/>
            <a:ext cx="5239512" cy="823912"/>
          </a:xfrm>
        </p:spPr>
        <p:txBody>
          <a:bodyPr/>
          <a:lstStyle/>
          <a:p>
            <a:r>
              <a:rPr lang="en-US" i="1" dirty="0"/>
              <a:t>What do we need?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Payoff Definition </a:t>
            </a:r>
            <a:r>
              <a:rPr lang="en-US" b="1" i="1" dirty="0"/>
              <a:t>(.</a:t>
            </a:r>
            <a:r>
              <a:rPr lang="en-US" b="1" i="1" dirty="0" err="1"/>
              <a:t>vpd</a:t>
            </a:r>
            <a:r>
              <a:rPr lang="en-US" b="1" i="1" dirty="0"/>
              <a:t> file) </a:t>
            </a:r>
            <a:endParaRPr lang="en-US" dirty="0"/>
          </a:p>
          <a:p>
            <a:pPr lvl="1"/>
            <a:r>
              <a:rPr lang="en-US" dirty="0"/>
              <a:t>Specify which data series to match to which variables in the model, how to weight each data series (by specifying the error distribution)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`naive 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payoff.vpd</a:t>
            </a:r>
            <a:r>
              <a:rPr lang="en-US" b="1" dirty="0">
                <a:solidFill>
                  <a:srgbClr val="FF0000"/>
                </a:solidFill>
              </a:rPr>
              <a:t>` with the following settings: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14" y="2989192"/>
            <a:ext cx="295316" cy="2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A9692-2075-EDE9-C9CE-CDFD4865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03" y="2831325"/>
            <a:ext cx="666843" cy="562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78A44-DE55-D7D4-4317-87D994A63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082"/>
          <a:stretch/>
        </p:blipFill>
        <p:spPr>
          <a:xfrm>
            <a:off x="1990424" y="4026205"/>
            <a:ext cx="8211152" cy="26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78" y="253746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What do we need?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5945677" cy="3310157"/>
          </a:xfrm>
        </p:spPr>
        <p:txBody>
          <a:bodyPr>
            <a:normAutofit/>
          </a:bodyPr>
          <a:lstStyle/>
          <a:p>
            <a:r>
              <a:rPr lang="en-US" dirty="0"/>
              <a:t>Optimization Control File </a:t>
            </a:r>
            <a:r>
              <a:rPr lang="en-US" b="1" i="1" dirty="0"/>
              <a:t>(.</a:t>
            </a:r>
            <a:r>
              <a:rPr lang="en-US" b="1" i="1" dirty="0" err="1"/>
              <a:t>voc</a:t>
            </a:r>
            <a:r>
              <a:rPr lang="en-US" b="1" i="1" dirty="0"/>
              <a:t> file)</a:t>
            </a:r>
          </a:p>
          <a:p>
            <a:pPr lvl="1"/>
            <a:r>
              <a:rPr lang="en-US" dirty="0"/>
              <a:t>Specify which parameters to vary and ranges</a:t>
            </a:r>
          </a:p>
          <a:p>
            <a:pPr lvl="1"/>
            <a:r>
              <a:rPr lang="en-US" dirty="0"/>
              <a:t>Specify which optimization methods to use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parameter </a:t>
            </a:r>
            <a:r>
              <a:rPr lang="en-US" b="1" dirty="0" err="1">
                <a:solidFill>
                  <a:srgbClr val="FF0000"/>
                </a:solidFill>
              </a:rPr>
              <a:t>list.voc</a:t>
            </a:r>
            <a:r>
              <a:rPr lang="en-US" b="1" dirty="0">
                <a:solidFill>
                  <a:srgbClr val="FF0000"/>
                </a:solidFill>
              </a:rPr>
              <a:t>` with the 	following settings: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50E88-6FEF-1BDF-C9C9-87BD42F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53" y="3219414"/>
            <a:ext cx="295316" cy="257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10EC8-1DE0-AF3A-DFC0-9BC2ACC3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71" y="3429035"/>
            <a:ext cx="502140" cy="423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3671C-CF8A-858C-4286-F912D7623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1191015"/>
            <a:ext cx="5676900" cy="53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99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78" y="253746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Calibrate!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594567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Save the run name as “</a:t>
            </a:r>
            <a:r>
              <a:rPr lang="en-US" b="1" dirty="0" err="1">
                <a:solidFill>
                  <a:srgbClr val="FF0000"/>
                </a:solidFill>
              </a:rPr>
              <a:t>SEIR_naivecal.vdfx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Hit “Optimize”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50E88-6FEF-1BDF-C9C9-87BD42F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53" y="3219414"/>
            <a:ext cx="295316" cy="257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56897-5DF3-F07E-6BBE-CAB89B8F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126" y="2695575"/>
            <a:ext cx="8413915" cy="41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4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What do we get?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Vensim</a:t>
            </a:r>
            <a:r>
              <a:rPr lang="en-US" dirty="0"/>
              <a:t>® run with </a:t>
            </a:r>
            <a:r>
              <a:rPr lang="en-US" b="1" i="1" dirty="0"/>
              <a:t>simulation results </a:t>
            </a:r>
            <a:r>
              <a:rPr lang="en-US" dirty="0"/>
              <a:t>after setting the parameters to the best values obtained from the calibration </a:t>
            </a:r>
            <a:r>
              <a:rPr lang="en-US" b="1" i="1" dirty="0"/>
              <a:t>(.</a:t>
            </a:r>
            <a:r>
              <a:rPr lang="en-US" b="1" i="1" dirty="0" err="1"/>
              <a:t>vdfx</a:t>
            </a:r>
            <a:r>
              <a:rPr lang="en-US" b="1" i="1" dirty="0"/>
              <a:t> file)</a:t>
            </a:r>
            <a:endParaRPr lang="en-US" dirty="0"/>
          </a:p>
          <a:p>
            <a:r>
              <a:rPr lang="en-US" dirty="0"/>
              <a:t>An output file summarizing the </a:t>
            </a:r>
            <a:r>
              <a:rPr lang="en-US" b="1" i="1" dirty="0"/>
              <a:t>best parameter values </a:t>
            </a:r>
            <a:r>
              <a:rPr lang="en-US" dirty="0"/>
              <a:t>from the calibration </a:t>
            </a:r>
            <a:r>
              <a:rPr lang="en-US" b="1" i="1" dirty="0"/>
              <a:t>(.out file)</a:t>
            </a:r>
            <a:endParaRPr lang="en-US" dirty="0"/>
          </a:p>
          <a:p>
            <a:pPr lvl="1"/>
            <a:r>
              <a:rPr lang="en-US" dirty="0"/>
              <a:t>This file type can be loaded to set the values within the model to these new calibrated values, or be used as a starting point for another calibration or sensitivity analysis</a:t>
            </a:r>
          </a:p>
          <a:p>
            <a:r>
              <a:rPr lang="en-US" dirty="0"/>
              <a:t>A payoff report with</a:t>
            </a:r>
            <a:r>
              <a:rPr lang="en-US" b="1" i="1" dirty="0"/>
              <a:t> diagnostic statistics </a:t>
            </a:r>
            <a:r>
              <a:rPr lang="en-US" dirty="0"/>
              <a:t>on the calibration </a:t>
            </a:r>
            <a:r>
              <a:rPr lang="en-US" b="1" i="1" dirty="0"/>
              <a:t>(.rep file)</a:t>
            </a:r>
          </a:p>
        </p:txBody>
      </p:sp>
    </p:spTree>
    <p:extLst>
      <p:ext uri="{BB962C8B-B14F-4D97-AF65-F5344CB8AC3E}">
        <p14:creationId xmlns:p14="http://schemas.microsoft.com/office/powerpoint/2010/main" val="4051827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53" y="291846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48" y="1150906"/>
            <a:ext cx="5239512" cy="823912"/>
          </a:xfrm>
        </p:spPr>
        <p:txBody>
          <a:bodyPr/>
          <a:lstStyle/>
          <a:p>
            <a:r>
              <a:rPr lang="en-US" i="1" dirty="0"/>
              <a:t>What do we get?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48" y="199465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Vensim</a:t>
            </a:r>
            <a:r>
              <a:rPr lang="en-US" dirty="0"/>
              <a:t>® run with </a:t>
            </a:r>
            <a:r>
              <a:rPr lang="en-US" b="1" i="1" dirty="0"/>
              <a:t>simulation results </a:t>
            </a:r>
            <a:r>
              <a:rPr lang="en-US" dirty="0"/>
              <a:t>after setting the parameters to the best values obtained from the calibration </a:t>
            </a:r>
            <a:r>
              <a:rPr lang="en-US" b="1" i="1" dirty="0"/>
              <a:t>(.</a:t>
            </a:r>
            <a:r>
              <a:rPr lang="en-US" b="1" i="1" dirty="0" err="1"/>
              <a:t>vdfx</a:t>
            </a:r>
            <a:r>
              <a:rPr lang="en-US" b="1" i="1" dirty="0"/>
              <a:t> file)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SEIR_naivecal.vdfx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B62B3-E8F3-0A16-4F37-9314B649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2" y="3327148"/>
            <a:ext cx="5991224" cy="3239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7A7B1-0B9C-1B51-E68C-BC84C830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16" y="2486026"/>
            <a:ext cx="5896325" cy="31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9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What do we get?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An output file summarizing the </a:t>
            </a:r>
            <a:r>
              <a:rPr lang="en-US" b="1" i="1" dirty="0"/>
              <a:t>best parameter values </a:t>
            </a:r>
            <a:r>
              <a:rPr lang="en-US" dirty="0"/>
              <a:t>from the calibration </a:t>
            </a:r>
            <a:r>
              <a:rPr lang="en-US" b="1" i="1" dirty="0"/>
              <a:t>(.out file)</a:t>
            </a:r>
            <a:endParaRPr lang="en-US" dirty="0"/>
          </a:p>
          <a:p>
            <a:pPr lvl="1"/>
            <a:r>
              <a:rPr lang="en-US" dirty="0"/>
              <a:t>This file type can be loaded to set the values within the model to these new calibrated values, or be used as a starting point for another calibration or sensitivity analysis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SEIR_naivecal.out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ECDC5-DC3F-8A73-66BA-37DF668D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80" y="4217462"/>
            <a:ext cx="10499333" cy="176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2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What do we get?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A payoff report with</a:t>
            </a:r>
            <a:r>
              <a:rPr lang="en-US" b="1" i="1" dirty="0"/>
              <a:t> diagnostic statistics </a:t>
            </a:r>
            <a:r>
              <a:rPr lang="en-US" dirty="0"/>
              <a:t>on the calibration </a:t>
            </a:r>
            <a:r>
              <a:rPr lang="en-US" b="1" i="1" dirty="0"/>
              <a:t>(.rep file)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SEIR_naivecal.rep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Um: difference in mean between model and data (systematic difference/bias)</a:t>
            </a:r>
          </a:p>
          <a:p>
            <a:r>
              <a:rPr lang="en-US" dirty="0"/>
              <a:t>Us: unequal variance (indicates difference in dynamics)</a:t>
            </a:r>
          </a:p>
          <a:p>
            <a:r>
              <a:rPr lang="en-US" dirty="0"/>
              <a:t>Uc: unequal covariance (most variance should be here)</a:t>
            </a:r>
          </a:p>
          <a:p>
            <a:pPr marL="0" indent="0">
              <a:buNone/>
            </a:pPr>
            <a:r>
              <a:rPr lang="en-US" dirty="0"/>
              <a:t>For more details see </a:t>
            </a:r>
            <a:r>
              <a:rPr lang="en-US" dirty="0" err="1"/>
              <a:t>Sterman</a:t>
            </a:r>
            <a:r>
              <a:rPr lang="en-US" dirty="0"/>
              <a:t> (1984) “Appropriate summary statistics for evaluating the historical fit of system dynamics models” </a:t>
            </a:r>
            <a:r>
              <a:rPr lang="en-US" dirty="0">
                <a:hlinkClick r:id="rId2"/>
              </a:rPr>
              <a:t>https://systemdynamics.org/wp-content/uploads/assets/dynamica/volume-10/10-2/4.pdf</a:t>
            </a:r>
            <a:r>
              <a:rPr lang="en-US" dirty="0"/>
              <a:t> 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28020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Weighted Calibration using Maximum Likelihood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1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17" y="694124"/>
            <a:ext cx="7333488" cy="82035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the payoff definition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`weighted 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payoff.vpd</a:t>
            </a:r>
            <a:r>
              <a:rPr lang="en-US" b="1" dirty="0">
                <a:solidFill>
                  <a:srgbClr val="FF0000"/>
                </a:solidFill>
              </a:rPr>
              <a:t>` with the following settings: </a:t>
            </a: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A9692-2075-EDE9-C9CE-CDFD4865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03" y="1766787"/>
            <a:ext cx="666843" cy="562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91C2A-1F7F-9F7C-30FA-43DF4A043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55"/>
          <a:stretch/>
        </p:blipFill>
        <p:spPr>
          <a:xfrm>
            <a:off x="1885362" y="3001974"/>
            <a:ext cx="8421275" cy="30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47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2" y="576208"/>
            <a:ext cx="5652897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the optimization control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1556" y="1947377"/>
            <a:ext cx="5945677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parameter </a:t>
            </a:r>
            <a:r>
              <a:rPr lang="en-US" b="1" dirty="0" err="1">
                <a:solidFill>
                  <a:srgbClr val="FF0000"/>
                </a:solidFill>
              </a:rPr>
              <a:t>list.voc</a:t>
            </a:r>
            <a:r>
              <a:rPr lang="en-US" b="1" dirty="0">
                <a:solidFill>
                  <a:srgbClr val="FF0000"/>
                </a:solidFill>
              </a:rPr>
              <a:t>` with the 	following settings: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50E88-6FEF-1BDF-C9C9-87BD42F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86" y="2033728"/>
            <a:ext cx="295316" cy="257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10EC8-1DE0-AF3A-DFC0-9BC2ACC3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63" y="2262272"/>
            <a:ext cx="502140" cy="423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0540F-7546-856F-BD82-E539DE21F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955929"/>
            <a:ext cx="5510064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86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30A3-FCD9-BACF-07C2-7041DB89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CUNY SPH Systems Science Club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94852-9597-64EF-0D22-C0DC30FF35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purpose of this student-led club is to provide a space for CUNY SPH students and faculty to come together to learn more about systems modeling methods and discuss their applications to public health research.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B94A4D-C48D-B7A8-1036-7AE4153511BC}"/>
              </a:ext>
            </a:extLst>
          </p:cNvPr>
          <p:cNvSpPr txBox="1"/>
          <p:nvPr/>
        </p:nvSpPr>
        <p:spPr>
          <a:xfrm>
            <a:off x="8239024" y="1572508"/>
            <a:ext cx="279393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Rachel L. Thompson, President &amp; Founder</a:t>
            </a:r>
          </a:p>
          <a:p>
            <a:r>
              <a:rPr lang="en-US" sz="1200" dirty="0"/>
              <a:t>PhD Student, Department of Environmental, Occupational, &amp; Geospatial Health Sciences; Research Associate, Center for Systems &amp; Community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26CF8-3E91-C677-1EFE-7D9CF7B4E1EF}"/>
              </a:ext>
            </a:extLst>
          </p:cNvPr>
          <p:cNvSpPr txBox="1"/>
          <p:nvPr/>
        </p:nvSpPr>
        <p:spPr>
          <a:xfrm>
            <a:off x="8239024" y="3101831"/>
            <a:ext cx="27939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Turner Canty, Vice President </a:t>
            </a:r>
          </a:p>
          <a:p>
            <a:r>
              <a:rPr lang="en-US" sz="1200" dirty="0"/>
              <a:t>MPH (candidate), Department of Health Policy and Management; </a:t>
            </a:r>
          </a:p>
          <a:p>
            <a:r>
              <a:rPr lang="en-US" sz="1200" dirty="0"/>
              <a:t>Research Assistant, Center for Systems &amp; Community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4B081-227A-596F-5C3A-E0337F861710}"/>
              </a:ext>
            </a:extLst>
          </p:cNvPr>
          <p:cNvSpPr txBox="1"/>
          <p:nvPr/>
        </p:nvSpPr>
        <p:spPr>
          <a:xfrm>
            <a:off x="8249812" y="4631154"/>
            <a:ext cx="29411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Justine Maffei, Treasurer &amp; Secretary</a:t>
            </a:r>
          </a:p>
          <a:p>
            <a:r>
              <a:rPr lang="en-US" sz="1200" dirty="0"/>
              <a:t>MPH (candidate), Department of Epidemiology and Biostatistics; </a:t>
            </a:r>
          </a:p>
          <a:p>
            <a:r>
              <a:rPr lang="en-US" sz="1200" dirty="0"/>
              <a:t>Research Assistant, Center for Systems &amp; Community Design</a:t>
            </a:r>
          </a:p>
          <a:p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EE575-E517-8899-691C-96FC7E8E3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7" b="18351"/>
          <a:stretch/>
        </p:blipFill>
        <p:spPr bwMode="auto">
          <a:xfrm>
            <a:off x="6849481" y="1572508"/>
            <a:ext cx="1139072" cy="107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A743D26-BA18-835A-A0EA-B440B6A79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5" b="6508"/>
          <a:stretch/>
        </p:blipFill>
        <p:spPr bwMode="auto">
          <a:xfrm>
            <a:off x="6849481" y="3101831"/>
            <a:ext cx="1149860" cy="107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4A46BB6-AD1D-B14E-9594-94986C1F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481" y="4631154"/>
            <a:ext cx="1149860" cy="114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3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78" y="253746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Calibrate!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811737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Save the run name as “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SEIR_weighted_loglikelihood_cal.vdfx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Hit “Optimize”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0173A-8330-81AF-51A5-771294CB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2493401"/>
            <a:ext cx="8753474" cy="43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71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23" y="441427"/>
            <a:ext cx="7333488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Weighted log-likelihood calibration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Explore the following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SEIR_weighted_loglikelihood_cal.vdfx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Vensim</a:t>
            </a:r>
            <a:r>
              <a:rPr lang="en-US" b="1" dirty="0">
                <a:solidFill>
                  <a:srgbClr val="FF0000"/>
                </a:solidFill>
              </a:rPr>
              <a:t>® run)</a:t>
            </a:r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SEIR_weighted_loglikelihood_cal.out</a:t>
            </a:r>
            <a:r>
              <a:rPr lang="en-US" b="1" dirty="0">
                <a:solidFill>
                  <a:srgbClr val="FF0000"/>
                </a:solidFill>
              </a:rPr>
              <a:t> (best parameter values found)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SEIR_weighted_loglikelihood_cal.rep</a:t>
            </a:r>
            <a:r>
              <a:rPr lang="en-US" b="1" dirty="0">
                <a:solidFill>
                  <a:srgbClr val="FF0000"/>
                </a:solidFill>
              </a:rPr>
              <a:t> (payoff diagnostics report)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43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23" y="441427"/>
            <a:ext cx="7333488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Optional: calibrate a model with a structure mismatch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836706"/>
            <a:ext cx="9593752" cy="823912"/>
          </a:xfrm>
        </p:spPr>
        <p:txBody>
          <a:bodyPr/>
          <a:lstStyle/>
          <a:p>
            <a:r>
              <a:rPr lang="en-US" i="1" dirty="0"/>
              <a:t>Using the same process as we took earlier, calibrate either of the following models towards the relevant data series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2748" y="2784881"/>
            <a:ext cx="10984290" cy="33101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SIR </a:t>
            </a:r>
            <a:r>
              <a:rPr lang="en-US" b="1" dirty="0" err="1">
                <a:solidFill>
                  <a:srgbClr val="FF0000"/>
                </a:solidFill>
              </a:rPr>
              <a:t>model.mdl</a:t>
            </a:r>
            <a:r>
              <a:rPr lang="en-US" b="1" dirty="0">
                <a:solidFill>
                  <a:srgbClr val="FF0000"/>
                </a:solidFill>
              </a:rPr>
              <a:t> (simple SIR model, calibrate only towards weekly infections data)</a:t>
            </a:r>
          </a:p>
          <a:p>
            <a:r>
              <a:rPr lang="en-US" b="1" dirty="0">
                <a:solidFill>
                  <a:srgbClr val="FF0000"/>
                </a:solidFill>
              </a:rPr>
              <a:t>SIR model with </a:t>
            </a:r>
            <a:r>
              <a:rPr lang="en-US" b="1" dirty="0" err="1">
                <a:solidFill>
                  <a:srgbClr val="FF0000"/>
                </a:solidFill>
              </a:rPr>
              <a:t>vaccinations.mdl</a:t>
            </a:r>
            <a:r>
              <a:rPr lang="en-US" b="1" dirty="0">
                <a:solidFill>
                  <a:srgbClr val="FF0000"/>
                </a:solidFill>
              </a:rPr>
              <a:t> (SIR model with vaccination structure, calibrate towards both weekly infections and monthly vaccinations data)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i="1" dirty="0"/>
              <a:t>Were you able to obtain a good model fit with either calibration? Why or why not?</a:t>
            </a:r>
          </a:p>
          <a:p>
            <a:pPr marL="0" indent="0">
              <a:buNone/>
            </a:pPr>
            <a:r>
              <a:rPr lang="en-US" b="1" i="1" dirty="0"/>
              <a:t>Is there any other information which you could think might help improve the model fit?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5043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2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Quantifying Uncertainty Using Markov Chain Monte Carlo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40E1-3C45-B7C4-CF10-756DB492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Quantifying Uncertainty: Generating Confidence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9FE5-1664-F87F-67C9-071FB4EE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Why do we care about quantifying uncertainty of SD model parameters?</a:t>
            </a:r>
          </a:p>
          <a:p>
            <a:r>
              <a:rPr lang="en-US" dirty="0"/>
              <a:t>Evaluate predictive capacity of the model</a:t>
            </a:r>
          </a:p>
          <a:p>
            <a:pPr lvl="1"/>
            <a:r>
              <a:rPr lang="en-US" dirty="0"/>
              <a:t>Stakeholder decisions may rely on their degree of confidence in the model</a:t>
            </a:r>
          </a:p>
          <a:p>
            <a:r>
              <a:rPr lang="en-US" dirty="0"/>
              <a:t>Test to see if impacts of policies are (statistically) significantly different from zero</a:t>
            </a:r>
          </a:p>
          <a:p>
            <a:r>
              <a:rPr lang="en-US" dirty="0"/>
              <a:t>Does uncertainty matter for policy (do policy impacts differ under uncertain values of parameters?)</a:t>
            </a:r>
          </a:p>
          <a:p>
            <a:r>
              <a:rPr lang="en-US" dirty="0"/>
              <a:t>What additional data or information might narrow the confidence bounds (decrease uncertainty?)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84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AFCD-7E3F-1076-0A6C-8CA9912A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Quantifying Uncertainty: Generating Confidence Bounds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D07A6-0E59-6803-50EC-BFD88529B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23" y="1911176"/>
            <a:ext cx="5239512" cy="823912"/>
          </a:xfrm>
        </p:spPr>
        <p:txBody>
          <a:bodyPr/>
          <a:lstStyle/>
          <a:p>
            <a:r>
              <a:rPr lang="en-US" dirty="0"/>
              <a:t>Old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EFCA-1039-3F1D-5042-E47C406EE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423" y="2735088"/>
            <a:ext cx="5239512" cy="25715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Optimize to find the best fit of model to data</a:t>
            </a:r>
          </a:p>
          <a:p>
            <a:r>
              <a:rPr lang="en-US" dirty="0"/>
              <a:t>Explore the payoff space around the maximum payoff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2D2B8-BC1D-D064-9B73-58DBD92EF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039112"/>
            <a:ext cx="5239512" cy="823912"/>
          </a:xfrm>
        </p:spPr>
        <p:txBody>
          <a:bodyPr/>
          <a:lstStyle/>
          <a:p>
            <a:r>
              <a:rPr lang="en-US" dirty="0"/>
              <a:t>New 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94221-E3E8-AD20-9983-488CF8ED1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820336"/>
            <a:ext cx="5239512" cy="25715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Bootstrapping (draw random samples, with replacement, from the data)</a:t>
            </a:r>
          </a:p>
          <a:p>
            <a:pPr lvl="1"/>
            <a:r>
              <a:rPr lang="en-US" dirty="0"/>
              <a:t>See how estimates vary with different samples from data</a:t>
            </a:r>
          </a:p>
          <a:p>
            <a:r>
              <a:rPr lang="en-US" b="1" dirty="0">
                <a:solidFill>
                  <a:srgbClr val="FF0000"/>
                </a:solidFill>
              </a:rPr>
              <a:t>Markov Chain Monte Carlo (MCMC)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Explore entire parameter space using random walk to see what parameter values are used most frequently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DA47B-C731-5916-97D2-A6EE926907B5}"/>
              </a:ext>
            </a:extLst>
          </p:cNvPr>
          <p:cNvSpPr txBox="1"/>
          <p:nvPr/>
        </p:nvSpPr>
        <p:spPr>
          <a:xfrm>
            <a:off x="562149" y="6215805"/>
            <a:ext cx="1129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will be focusing on applying MCMC to derive confidence bounds in this workshop</a:t>
            </a:r>
          </a:p>
        </p:txBody>
      </p:sp>
    </p:spTree>
    <p:extLst>
      <p:ext uri="{BB962C8B-B14F-4D97-AF65-F5344CB8AC3E}">
        <p14:creationId xmlns:p14="http://schemas.microsoft.com/office/powerpoint/2010/main" val="2590415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E9177AC-FC3A-2D5D-7C2C-97A524B5A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3"/>
          <a:stretch/>
        </p:blipFill>
        <p:spPr>
          <a:xfrm>
            <a:off x="5808934" y="2200372"/>
            <a:ext cx="6054044" cy="4028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AAFCD-7E3F-1076-0A6C-8CA9912A9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23" y="192070"/>
            <a:ext cx="7333488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Quantifying Uncertainty: Generating Confidence Bounds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D07A6-0E59-6803-50EC-BFD88529B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22" y="1376459"/>
            <a:ext cx="5239512" cy="823912"/>
          </a:xfrm>
        </p:spPr>
        <p:txBody>
          <a:bodyPr/>
          <a:lstStyle/>
          <a:p>
            <a:r>
              <a:rPr lang="en-US" dirty="0"/>
              <a:t>Old Way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C45AE6-2538-25AC-51E1-D723536B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1" y="2200371"/>
            <a:ext cx="4915806" cy="4209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AC2EBA-2C87-07EF-74EF-AAA7818A1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39" y="1376458"/>
            <a:ext cx="7469479" cy="5289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4C4A3-5CB3-48AE-C3EB-7C9CF76FA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281662"/>
            <a:ext cx="5867400" cy="40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4991-1537-ED14-9D51-E42C7947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Definitions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2BDB8-A648-C06F-547B-AB1C7C007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1847655"/>
            <a:ext cx="5239512" cy="3913574"/>
          </a:xfrm>
        </p:spPr>
        <p:txBody>
          <a:bodyPr/>
          <a:lstStyle/>
          <a:p>
            <a:r>
              <a:rPr lang="en-US" b="1" dirty="0"/>
              <a:t>Markov Chain: </a:t>
            </a:r>
            <a:r>
              <a:rPr lang="en-US" dirty="0"/>
              <a:t>a “memoryless stochastic process” of movement, where the probability of transitioning from one state to the next is dependent only on the current state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B53DC1-E50F-E952-B526-211DCD447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1847655"/>
            <a:ext cx="5239512" cy="3913574"/>
          </a:xfrm>
        </p:spPr>
        <p:txBody>
          <a:bodyPr/>
          <a:lstStyle/>
          <a:p>
            <a:r>
              <a:rPr lang="en-US" b="1" dirty="0"/>
              <a:t>Monte Carlo: </a:t>
            </a:r>
            <a:r>
              <a:rPr lang="en-US" dirty="0"/>
              <a:t>a method for drawing random samples from complex probability distributions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21C2ED4-EEA8-6952-039E-383D1C9EE7B5}"/>
              </a:ext>
            </a:extLst>
          </p:cNvPr>
          <p:cNvSpPr txBox="1">
            <a:spLocks/>
          </p:cNvSpPr>
          <p:nvPr/>
        </p:nvSpPr>
        <p:spPr>
          <a:xfrm>
            <a:off x="715251" y="4374037"/>
            <a:ext cx="10913898" cy="1539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Markov Chain Monte Carlo: </a:t>
            </a:r>
            <a:r>
              <a:rPr lang="en-US" dirty="0"/>
              <a:t>a “random walk” process, combining Markov chain and Monte Carlo estimation used to generate a representative distribution of samples from some complex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0031551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87CE-C703-1CE6-2121-90A5DDD3E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FF2BD-6A57-D070-6C21-86F23EB27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747774" cy="3601212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Initialization: </a:t>
            </a:r>
            <a:r>
              <a:rPr lang="en-US" dirty="0"/>
              <a:t>start with an initial state in the state space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Proposal step: </a:t>
            </a:r>
            <a:r>
              <a:rPr lang="en-US" dirty="0"/>
              <a:t>propose a new state to move to, based on some probabilistic rule depending on the current state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Acceptance step: </a:t>
            </a:r>
            <a:r>
              <a:rPr lang="en-US" dirty="0"/>
              <a:t>decide whether to accept the proposed state or stay in the current state (compare probability of proposed state under target distribution with probability of current state)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Repeat: </a:t>
            </a:r>
            <a:r>
              <a:rPr lang="en-US" dirty="0"/>
              <a:t>repeat proposal and acceptance steps many times, generating sequence of states – as the number of iterations increases, the distribution of states converges to the target distribution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B83AA-0D46-21F7-26FD-1571E06DA90A}"/>
              </a:ext>
            </a:extLst>
          </p:cNvPr>
          <p:cNvSpPr txBox="1"/>
          <p:nvPr/>
        </p:nvSpPr>
        <p:spPr>
          <a:xfrm>
            <a:off x="6657681" y="6211669"/>
            <a:ext cx="5458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https://bookdown.org/kevin_davisross/bayesian-reasoning-and-methods/mcmc.html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928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30A3-FCD9-BACF-07C2-7041DB89D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CUNY SPH Center for Systems &amp; Community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94852-9597-64EF-0D22-C0DC30FF35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https://www.cunycscd.org/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Center for Systems and Community Design at CUNY SPH develops and tests innovative strategies to tackle complex problems in public health. </a:t>
            </a:r>
          </a:p>
          <a:p>
            <a:pPr marL="0" indent="0">
              <a:buNone/>
            </a:pPr>
            <a:r>
              <a:rPr lang="en-US" dirty="0"/>
              <a:t>Researchers use systems thinking to address different health disparities on the community level.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B197D-316F-01B0-9A3F-BC62E4FA8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37" y="675292"/>
            <a:ext cx="2729725" cy="11158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1D410B3-EF40-080E-B067-1B765147F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1" t="14094" r="2233" b="32783"/>
          <a:stretch/>
        </p:blipFill>
        <p:spPr bwMode="auto">
          <a:xfrm>
            <a:off x="6096000" y="2365755"/>
            <a:ext cx="1195383" cy="11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01341F3-7E26-D412-64A0-8C6549643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45"/>
          <a:stretch/>
        </p:blipFill>
        <p:spPr bwMode="auto">
          <a:xfrm>
            <a:off x="6096000" y="4063491"/>
            <a:ext cx="1195382" cy="11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0EE15-7A2C-6B3C-6084-7F16C534C0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11" r="4711"/>
          <a:stretch/>
        </p:blipFill>
        <p:spPr>
          <a:xfrm>
            <a:off x="9134325" y="4063491"/>
            <a:ext cx="1195384" cy="11197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6E3F4-FC79-8801-D94A-72AE979B02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855" b="-1"/>
          <a:stretch/>
        </p:blipFill>
        <p:spPr>
          <a:xfrm>
            <a:off x="9134327" y="2365754"/>
            <a:ext cx="1195382" cy="1119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78A21-C53B-A575-0108-837A2ED5848A}"/>
              </a:ext>
            </a:extLst>
          </p:cNvPr>
          <p:cNvSpPr txBox="1"/>
          <p:nvPr/>
        </p:nvSpPr>
        <p:spPr>
          <a:xfrm>
            <a:off x="7291382" y="2365754"/>
            <a:ext cx="164522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Nasim </a:t>
            </a:r>
            <a:r>
              <a:rPr lang="en-US" sz="1050" b="1" dirty="0" err="1"/>
              <a:t>Sabounchi</a:t>
            </a:r>
            <a:r>
              <a:rPr lang="en-US" sz="1050" b="1" dirty="0"/>
              <a:t>, PhD</a:t>
            </a:r>
          </a:p>
          <a:p>
            <a:r>
              <a:rPr lang="en-US" sz="1050" dirty="0"/>
              <a:t>Associate Professor</a:t>
            </a:r>
          </a:p>
          <a:p>
            <a:r>
              <a:rPr lang="en-US" sz="1050" dirty="0"/>
              <a:t>Dept of Health Policy and Management, CUNY SPH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94BED-3F23-1EE0-D1B5-00293E3A897F}"/>
              </a:ext>
            </a:extLst>
          </p:cNvPr>
          <p:cNvSpPr txBox="1"/>
          <p:nvPr/>
        </p:nvSpPr>
        <p:spPr>
          <a:xfrm>
            <a:off x="7291382" y="4063491"/>
            <a:ext cx="164522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David W. Lounsbury, PhD</a:t>
            </a:r>
          </a:p>
          <a:p>
            <a:r>
              <a:rPr lang="en-US" sz="1050" dirty="0"/>
              <a:t>Associate Professor</a:t>
            </a:r>
          </a:p>
          <a:p>
            <a:r>
              <a:rPr lang="en-US" sz="1050" dirty="0"/>
              <a:t>Dept of Epidemiology and Population Health, </a:t>
            </a:r>
          </a:p>
          <a:p>
            <a:r>
              <a:rPr lang="en-US" sz="1050" dirty="0"/>
              <a:t>Albert Einstein College of Medicine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5140B0-A344-C801-0271-E8706CA9289F}"/>
              </a:ext>
            </a:extLst>
          </p:cNvPr>
          <p:cNvSpPr txBox="1"/>
          <p:nvPr/>
        </p:nvSpPr>
        <p:spPr>
          <a:xfrm>
            <a:off x="10296048" y="2365754"/>
            <a:ext cx="164522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Matthew R. </a:t>
            </a:r>
            <a:r>
              <a:rPr lang="en-US" sz="1050" b="1" dirty="0" err="1"/>
              <a:t>Lootens</a:t>
            </a:r>
            <a:r>
              <a:rPr lang="en-US" sz="1050" b="1" dirty="0"/>
              <a:t>, PhD</a:t>
            </a:r>
          </a:p>
          <a:p>
            <a:r>
              <a:rPr lang="en-US" sz="1050" dirty="0"/>
              <a:t>Research Assistant Professor </a:t>
            </a:r>
          </a:p>
          <a:p>
            <a:r>
              <a:rPr lang="en-US" sz="1050" dirty="0"/>
              <a:t>Dept of Health Policy and Management, CUNY SPH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86D2D-AA12-7105-E7C1-38CDFCEB1426}"/>
              </a:ext>
            </a:extLst>
          </p:cNvPr>
          <p:cNvSpPr txBox="1"/>
          <p:nvPr/>
        </p:nvSpPr>
        <p:spPr>
          <a:xfrm>
            <a:off x="10329709" y="4060178"/>
            <a:ext cx="164522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Terry Huang, PhD, MPH, MBA</a:t>
            </a:r>
          </a:p>
          <a:p>
            <a:r>
              <a:rPr lang="en-US" sz="1050" dirty="0"/>
              <a:t>Professor and Chair</a:t>
            </a:r>
          </a:p>
          <a:p>
            <a:r>
              <a:rPr lang="en-US" sz="1050" dirty="0"/>
              <a:t>Dept of Health Policy and Management Director, Center for Systems and Community Design</a:t>
            </a:r>
          </a:p>
        </p:txBody>
      </p:sp>
    </p:spTree>
    <p:extLst>
      <p:ext uri="{BB962C8B-B14F-4D97-AF65-F5344CB8AC3E}">
        <p14:creationId xmlns:p14="http://schemas.microsoft.com/office/powerpoint/2010/main" val="4147543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D87CE-C703-1CE6-2121-90A5DDD3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327830"/>
            <a:ext cx="10181407" cy="1268984"/>
          </a:xfrm>
        </p:spPr>
        <p:txBody>
          <a:bodyPr>
            <a:normAutofit/>
          </a:bodyPr>
          <a:lstStyle/>
          <a:p>
            <a:r>
              <a:rPr lang="en-US" dirty="0"/>
              <a:t>Metropolis Acceptance Criterion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FF2BD-6A57-D070-6C21-86F23EB275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5149" y="1521399"/>
                <a:ext cx="10803577" cy="429734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After choosing a random step, a decision is made about whether to accept or reject the step based on a certain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the probability of accepting the step,</a:t>
                </a:r>
              </a:p>
              <a:p>
                <a:pPr marL="0" indent="0">
                  <a:buNone/>
                </a:pPr>
                <a:r>
                  <a:rPr lang="en-US" b="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= the position before the step,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= the position after the step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1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move will always be accepted if the step is towards a higher probability position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1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Otherwise, the step will be accepted with a probability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FFF2BD-6A57-D070-6C21-86F23EB275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149" y="1521399"/>
                <a:ext cx="10803577" cy="4297345"/>
              </a:xfrm>
              <a:blipFill>
                <a:blip r:embed="rId2"/>
                <a:stretch>
                  <a:fillRect l="-903" t="-1986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A0FEA12-4EC6-9685-CCFD-20D92D00657A}"/>
              </a:ext>
            </a:extLst>
          </p:cNvPr>
          <p:cNvSpPr txBox="1"/>
          <p:nvPr/>
        </p:nvSpPr>
        <p:spPr>
          <a:xfrm>
            <a:off x="6751949" y="6207004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https://www.algorithm-archive.org/contents/metropolis/metropolis.html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7336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MCMC Procedure in </a:t>
            </a:r>
            <a:r>
              <a:rPr lang="en-US" dirty="0" err="1"/>
              <a:t>Vensim</a:t>
            </a:r>
            <a:r>
              <a:rPr lang="en-US" dirty="0"/>
              <a:t>®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B46776-E4CB-09B0-700F-093045BCE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Perform a “random walk” over the payoff surface, with steps chosen according likelihood of payoff at proposed point (Metropolis acceptance criteria)</a:t>
            </a:r>
          </a:p>
          <a:p>
            <a:r>
              <a:rPr lang="en-US" dirty="0"/>
              <a:t>Stationary distribution of the Markov process reflects likelihood surface</a:t>
            </a:r>
          </a:p>
          <a:p>
            <a:pPr lvl="1"/>
            <a:r>
              <a:rPr lang="en-US" dirty="0"/>
              <a:t>After running for a long time, the random walk tends to concentrate in the areas of higher likelihood</a:t>
            </a:r>
          </a:p>
          <a:p>
            <a:r>
              <a:rPr lang="en-US" dirty="0" err="1"/>
              <a:t>Vensim</a:t>
            </a:r>
            <a:r>
              <a:rPr lang="en-US" dirty="0"/>
              <a:t>® uses a differential evolution algorithm to guide walk (multiple Markov chains are run and recombined from population to propose next move)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15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Procedure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3AAB2E-2BAA-26E3-5624-96B5F75D21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613647"/>
            <a:ext cx="6231423" cy="44762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758CB-CBF4-A88C-BFB1-3B5EF63D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9794"/>
            <a:ext cx="6017111" cy="493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9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Procedure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DC9C4-9525-5259-034B-7D8B8472C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2039112"/>
            <a:ext cx="5239512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Burn-In Period</a:t>
            </a:r>
          </a:p>
          <a:p>
            <a:pPr lvl="1"/>
            <a:r>
              <a:rPr lang="en-US" dirty="0"/>
              <a:t>Set of iterations of the random walk which are discarded </a:t>
            </a:r>
          </a:p>
          <a:p>
            <a:pPr lvl="1"/>
            <a:r>
              <a:rPr lang="en-US" dirty="0"/>
              <a:t>Eliminate draws whose distributions are far from the target distribution and highly variable</a:t>
            </a:r>
          </a:p>
          <a:p>
            <a:r>
              <a:rPr lang="en-US" dirty="0"/>
              <a:t>Sampling Period</a:t>
            </a:r>
          </a:p>
          <a:p>
            <a:pPr lvl="1"/>
            <a:r>
              <a:rPr lang="en-US" dirty="0"/>
              <a:t>Iterations of the random walk after the burn-in period ends</a:t>
            </a:r>
          </a:p>
          <a:p>
            <a:pPr lvl="1"/>
            <a:r>
              <a:rPr lang="en-US" dirty="0"/>
              <a:t>These are the runs we keep</a:t>
            </a:r>
          </a:p>
          <a:p>
            <a:pPr lvl="1"/>
            <a:r>
              <a:rPr lang="en-US" dirty="0"/>
              <a:t>Each run is a slightly different variation of the calibrated parameter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9F1A9-103E-0E87-93A4-996EEEC1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0887"/>
            <a:ext cx="5666870" cy="1929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B8946-C770-2D18-AC26-236118667B0A}"/>
              </a:ext>
            </a:extLst>
          </p:cNvPr>
          <p:cNvSpPr txBox="1"/>
          <p:nvPr/>
        </p:nvSpPr>
        <p:spPr>
          <a:xfrm>
            <a:off x="6295913" y="4411809"/>
            <a:ext cx="55566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Taboga</a:t>
            </a:r>
            <a:r>
              <a:rPr lang="en-US" sz="1000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, Marco (2021). "Markov Chain Monte Carlo (MCMC) methods", Lectures on probability theory and mathematical statistics. Kindle Direct Publishing. Online appendix. </a:t>
            </a:r>
            <a:r>
              <a:rPr lang="en-US" sz="1000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https://www.statlect.com/fundamentals-of-statistics/Markov-Chain-Monte-Carlo</a:t>
            </a:r>
            <a:r>
              <a:rPr lang="en-US" sz="1000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76023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MCMC Convergence Statistics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CEB7AE-1DE2-D1D1-AB01-A4870458D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Gelman-Rubin PSRF “Potential Scale Reduction Factor”</a:t>
            </a:r>
          </a:p>
          <a:p>
            <a:r>
              <a:rPr lang="en-US" dirty="0"/>
              <a:t>Measures the convergence of the random walk process</a:t>
            </a:r>
          </a:p>
          <a:p>
            <a:pPr lvl="1"/>
            <a:r>
              <a:rPr lang="en-US" dirty="0"/>
              <a:t>Does random walk fully occupy parameter space?</a:t>
            </a:r>
          </a:p>
          <a:p>
            <a:pPr lvl="1"/>
            <a:r>
              <a:rPr lang="en-US" dirty="0"/>
              <a:t>PSRF helps us know whether the simultaneous Markov chains have settled down and are giving consistent (similar) results</a:t>
            </a:r>
          </a:p>
          <a:p>
            <a:pPr lvl="1"/>
            <a:r>
              <a:rPr lang="en-US" dirty="0"/>
              <a:t>If PSRF is close to 1, the chains are all giving similar results</a:t>
            </a:r>
          </a:p>
          <a:p>
            <a:pPr lvl="2"/>
            <a:r>
              <a:rPr lang="en-US" dirty="0"/>
              <a:t>As a rule of thumb, PSRF below 1.2 for all parameters indicates convergence of chains</a:t>
            </a:r>
          </a:p>
        </p:txBody>
      </p:sp>
    </p:spTree>
    <p:extLst>
      <p:ext uri="{BB962C8B-B14F-4D97-AF65-F5344CB8AC3E}">
        <p14:creationId xmlns:p14="http://schemas.microsoft.com/office/powerpoint/2010/main" val="3725700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in </a:t>
            </a:r>
            <a:r>
              <a:rPr lang="en-US" dirty="0" err="1"/>
              <a:t>Vensim</a:t>
            </a:r>
            <a:r>
              <a:rPr lang="en-US" dirty="0"/>
              <a:t>®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F4D02-BB5B-DE65-5924-954C98D4C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23" y="1953800"/>
            <a:ext cx="5239512" cy="823912"/>
          </a:xfrm>
        </p:spPr>
        <p:txBody>
          <a:bodyPr/>
          <a:lstStyle/>
          <a:p>
            <a:r>
              <a:rPr lang="en-US" dirty="0"/>
              <a:t>Payoff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1C80-B035-C1BD-EFD6-BA70DECFF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2777712"/>
            <a:ext cx="5239512" cy="2983513"/>
          </a:xfrm>
        </p:spPr>
        <p:txBody>
          <a:bodyPr/>
          <a:lstStyle/>
          <a:p>
            <a:r>
              <a:rPr lang="en-US" dirty="0"/>
              <a:t>We want the input to be (reasonably close to) a log-likelihood</a:t>
            </a:r>
          </a:p>
          <a:p>
            <a:r>
              <a:rPr lang="en-US" dirty="0"/>
              <a:t>We can use the same weighted payoff we already developed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9E817-6A2A-48FA-A6BB-D656C39A4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1953800"/>
            <a:ext cx="5239512" cy="823912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73A8B-D5DC-FB5E-F64E-9241E44CB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777712"/>
            <a:ext cx="5239512" cy="2983513"/>
          </a:xfrm>
        </p:spPr>
        <p:txBody>
          <a:bodyPr/>
          <a:lstStyle/>
          <a:p>
            <a:r>
              <a:rPr lang="en-US" dirty="0"/>
              <a:t>Use the same parameter set</a:t>
            </a:r>
          </a:p>
          <a:p>
            <a:r>
              <a:rPr lang="en-US" dirty="0"/>
              <a:t>Change optimizer to MCMC</a:t>
            </a:r>
          </a:p>
          <a:p>
            <a:r>
              <a:rPr lang="en-US" dirty="0"/>
              <a:t>Possibly set other options</a:t>
            </a:r>
          </a:p>
        </p:txBody>
      </p:sp>
    </p:spTree>
    <p:extLst>
      <p:ext uri="{BB962C8B-B14F-4D97-AF65-F5344CB8AC3E}">
        <p14:creationId xmlns:p14="http://schemas.microsoft.com/office/powerpoint/2010/main" val="38562432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17" y="694124"/>
            <a:ext cx="7333488" cy="820351"/>
          </a:xfrm>
        </p:spPr>
        <p:txBody>
          <a:bodyPr>
            <a:normAutofit/>
          </a:bodyPr>
          <a:lstStyle/>
          <a:p>
            <a:r>
              <a:rPr lang="en-US" dirty="0"/>
              <a:t>Load previous calibration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`weighted 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payoff.vpd</a:t>
            </a:r>
            <a:r>
              <a:rPr lang="en-US" b="1" dirty="0">
                <a:solidFill>
                  <a:srgbClr val="FF0000"/>
                </a:solidFill>
              </a:rPr>
              <a:t>` with the following settings (note that these are the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 	same settings we used for the weighted log-likelihood Powell calibration</a:t>
            </a: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A9692-2075-EDE9-C9CE-CDFD4865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03" y="1766787"/>
            <a:ext cx="666843" cy="562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91C2A-1F7F-9F7C-30FA-43DF4A043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55"/>
          <a:stretch/>
        </p:blipFill>
        <p:spPr>
          <a:xfrm>
            <a:off x="1952037" y="3316299"/>
            <a:ext cx="8421275" cy="30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34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17" y="694124"/>
            <a:ext cx="7333488" cy="82035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the payoff definition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`weighted 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payoff.vpd</a:t>
            </a:r>
            <a:r>
              <a:rPr lang="en-US" b="1" dirty="0">
                <a:solidFill>
                  <a:srgbClr val="FF0000"/>
                </a:solidFill>
              </a:rPr>
              <a:t>` with the following settings (note that these are the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 	same settings we used for the weighted log-likelihood Powell calibration</a:t>
            </a: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A9692-2075-EDE9-C9CE-CDFD4865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03" y="1766787"/>
            <a:ext cx="666843" cy="562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91C2A-1F7F-9F7C-30FA-43DF4A043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55"/>
          <a:stretch/>
        </p:blipFill>
        <p:spPr>
          <a:xfrm>
            <a:off x="1952037" y="3316299"/>
            <a:ext cx="8421275" cy="30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0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2" y="576208"/>
            <a:ext cx="5652897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the optimization control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1318" y="1879992"/>
            <a:ext cx="5945677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parameter list with weights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and MCMC </a:t>
            </a:r>
            <a:r>
              <a:rPr lang="en-US" b="1" dirty="0" err="1">
                <a:solidFill>
                  <a:srgbClr val="FF0000"/>
                </a:solidFill>
              </a:rPr>
              <a:t>settings.voc</a:t>
            </a:r>
            <a:r>
              <a:rPr lang="en-US" b="1" dirty="0">
                <a:solidFill>
                  <a:srgbClr val="FF0000"/>
                </a:solidFill>
              </a:rPr>
              <a:t>` with the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 	following settings (first switch “Optimizer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settings” to MCMC instead of Powell):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50E88-6FEF-1BDF-C9C9-87BD42F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11" y="1908015"/>
            <a:ext cx="295316" cy="257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10EC8-1DE0-AF3A-DFC0-9BC2ACC3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342" y="2213447"/>
            <a:ext cx="502140" cy="423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790C6-D98E-5F2D-35B9-833ED851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82" y="1352550"/>
            <a:ext cx="5726993" cy="54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01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73" y="477298"/>
            <a:ext cx="7333488" cy="1271016"/>
          </a:xfrm>
        </p:spPr>
        <p:txBody>
          <a:bodyPr/>
          <a:lstStyle/>
          <a:p>
            <a:r>
              <a:rPr lang="en-US" dirty="0"/>
              <a:t>MCMC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Calibrate!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1030812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Save the run name as “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SEIR_weighted_loglikelihood_cal_MCMC.vdfx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Hit “Optimize”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CFEC5-53C9-E99B-7C2D-0015A3BF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9" y="2461189"/>
            <a:ext cx="8562975" cy="427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2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DE01-7478-3348-72B2-681FE7D8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6F382-36E1-44B5-2FBE-372674E98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5911063" cy="36012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it’s your turn, please share with the group:</a:t>
            </a:r>
          </a:p>
          <a:p>
            <a:pPr lvl="1"/>
            <a:r>
              <a:rPr lang="en-US" dirty="0"/>
              <a:t>Your name</a:t>
            </a:r>
          </a:p>
          <a:p>
            <a:pPr lvl="1"/>
            <a:r>
              <a:rPr lang="en-US" dirty="0"/>
              <a:t>Your program/department</a:t>
            </a:r>
          </a:p>
          <a:p>
            <a:pPr lvl="1"/>
            <a:r>
              <a:rPr lang="en-US" dirty="0"/>
              <a:t>Your previous experience with systems science</a:t>
            </a:r>
          </a:p>
          <a:p>
            <a:pPr lvl="1"/>
            <a:r>
              <a:rPr lang="en-US" dirty="0"/>
              <a:t>A fun fact about yourself</a:t>
            </a:r>
          </a:p>
          <a:p>
            <a:pPr marL="0" indent="0">
              <a:buNone/>
            </a:pPr>
            <a:r>
              <a:rPr lang="en-US" dirty="0"/>
              <a:t>Then popcorn to someone else!</a:t>
            </a:r>
          </a:p>
          <a:p>
            <a:pPr lvl="1"/>
            <a:endParaRPr lang="en-US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7F961C2C-F7EB-216C-5816-B1C3919A8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28700" y="1897143"/>
            <a:ext cx="3894645" cy="292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5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23" y="441427"/>
            <a:ext cx="7333488" cy="1271016"/>
          </a:xfrm>
        </p:spPr>
        <p:txBody>
          <a:bodyPr>
            <a:normAutofit/>
          </a:bodyPr>
          <a:lstStyle/>
          <a:p>
            <a:r>
              <a:rPr lang="en-US" dirty="0"/>
              <a:t>MCMC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Explore the following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SEIR_weighted_loglikelihood_cal_MCMC.vdfx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Vensim</a:t>
            </a:r>
            <a:r>
              <a:rPr lang="en-US" b="1" dirty="0">
                <a:solidFill>
                  <a:srgbClr val="FF0000"/>
                </a:solidFill>
              </a:rPr>
              <a:t>® run)</a:t>
            </a:r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SEIR_weighted_loglikelihood_cal_MCMC.out</a:t>
            </a:r>
            <a:r>
              <a:rPr lang="en-US" b="1" dirty="0">
                <a:solidFill>
                  <a:srgbClr val="FF0000"/>
                </a:solidFill>
              </a:rPr>
              <a:t> (best parameter values found)</a:t>
            </a:r>
          </a:p>
          <a:p>
            <a:r>
              <a:rPr lang="en-US" b="1" dirty="0">
                <a:solidFill>
                  <a:srgbClr val="FF0000"/>
                </a:solidFill>
              </a:rPr>
              <a:t>SEIR_weighted_loglikelihood_cal_MCMC_MCMC_stats.dat (best payoff and convergence diagnostics on random walk process)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SEIR_weighted_loglikelihood_cal_MCMC_MCMC_sample.tab</a:t>
            </a:r>
            <a:r>
              <a:rPr lang="en-US" b="1" dirty="0">
                <a:solidFill>
                  <a:srgbClr val="FF0000"/>
                </a:solidFill>
              </a:rPr>
              <a:t> (all points sampled after MCMC burn-in period)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SEIR_weighted_loglikelihood_cal_MCMC_MCMC_points.tab</a:t>
            </a:r>
            <a:r>
              <a:rPr lang="en-US" b="1" dirty="0">
                <a:solidFill>
                  <a:srgbClr val="FF0000"/>
                </a:solidFill>
              </a:rPr>
              <a:t> (all points explored during MCMC run)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478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Sensitivity Analysis Using MCMC Runs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996318-2294-59B2-5991-22FCFA278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99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55" y="487328"/>
            <a:ext cx="10984289" cy="820351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sensitivity analysis using sample of 1000 MCMC runs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“Sensitivity”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MCMC_sample.vsc</a:t>
            </a:r>
            <a:r>
              <a:rPr lang="en-US" b="1" dirty="0">
                <a:solidFill>
                  <a:srgbClr val="FF0000"/>
                </a:solidFill>
              </a:rPr>
              <a:t>` by pointing to the file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 `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SEIR_weighted_loglikelihood_cal_MCMC_MCMC_sample.tab</a:t>
            </a:r>
            <a:r>
              <a:rPr lang="en-US" b="1" dirty="0">
                <a:solidFill>
                  <a:srgbClr val="FF0000"/>
                </a:solidFill>
              </a:rPr>
              <a:t>`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CF6FA-57C9-E94F-7CB8-6A807CF7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40" y="1850856"/>
            <a:ext cx="495349" cy="455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D26DB-F1F0-65D5-420D-A7DA5AA6D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907" y="3104719"/>
            <a:ext cx="8530184" cy="37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357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55" y="487328"/>
            <a:ext cx="10984289" cy="820351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which parameters to include in sensitivity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“Sensitivity”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sensi_all.lst</a:t>
            </a:r>
            <a:r>
              <a:rPr lang="en-US" b="1" dirty="0">
                <a:solidFill>
                  <a:srgbClr val="FF0000"/>
                </a:solidFill>
              </a:rPr>
              <a:t>` by selecting “All Variables”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CF6FA-57C9-E94F-7CB8-6A807CF7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40" y="1850856"/>
            <a:ext cx="495349" cy="455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46F32-BAE5-BE1B-D83C-2A6C14EFA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430" y="2917572"/>
            <a:ext cx="4363137" cy="38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07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73" y="477298"/>
            <a:ext cx="7333488" cy="1271016"/>
          </a:xfrm>
        </p:spPr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Simulate!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1030812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Save the run name as “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SEIR_weighted_loglikelihood_cal_MCMC_sensitivity.vdfx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Hit “Sensitivity”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AD098-69C4-5127-B399-72D9A7A6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249" y="2572226"/>
            <a:ext cx="8641375" cy="42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055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73" y="477298"/>
            <a:ext cx="7333488" cy="1271016"/>
          </a:xfrm>
        </p:spPr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Simulate!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1030812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Confirm “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SEIR_weighted_loglikelihood_cal_MCMC_sensitivity.vdfx</a:t>
            </a:r>
            <a:r>
              <a:rPr lang="en-US" b="1" dirty="0">
                <a:solidFill>
                  <a:srgbClr val="FF0000"/>
                </a:solidFill>
              </a:rPr>
              <a:t>” is loaded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Select any variable, and hit “Sensitivity Runs”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FF83-3D63-1423-3455-6F0E9AE7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86" y="2400274"/>
            <a:ext cx="371527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60F07-EB9B-B0D5-5C16-E5D477F8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445" y="2960732"/>
            <a:ext cx="5232082" cy="38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78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885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89A99-B0BA-EF43-4639-755B657E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51" y="0"/>
            <a:ext cx="917169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34269-7807-0FF0-7723-F5EF37409BE6}"/>
              </a:ext>
            </a:extLst>
          </p:cNvPr>
          <p:cNvSpPr txBox="1"/>
          <p:nvPr/>
        </p:nvSpPr>
        <p:spPr>
          <a:xfrm>
            <a:off x="2076225" y="236669"/>
            <a:ext cx="29691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Tom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Fiddaman’s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88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84E2-B281-06B4-930D-4C47C51F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C1B0-2C2E-BB3B-1B9D-B95E17DD2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579311" cy="3601212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https://vensim.com/vensim-video-library/</a:t>
            </a:r>
            <a:endParaRPr lang="en-US" dirty="0"/>
          </a:p>
          <a:p>
            <a:r>
              <a:rPr lang="en-US" dirty="0">
                <a:effectLst/>
              </a:rPr>
              <a:t>Andrade, J., &amp; Duggan, J. (2021). A Bayesian approach to calibrate system dynamics models using Hamiltonian Monte Carlo. </a:t>
            </a:r>
            <a:r>
              <a:rPr lang="en-US" i="1" dirty="0">
                <a:effectLst/>
              </a:rPr>
              <a:t>System Dynamics Review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37</a:t>
            </a:r>
            <a:r>
              <a:rPr lang="en-US" dirty="0">
                <a:effectLst/>
              </a:rPr>
              <a:t>(4), 283–309. </a:t>
            </a:r>
            <a:r>
              <a:rPr lang="en-US" dirty="0">
                <a:effectLst/>
                <a:hlinkClick r:id="rId3"/>
              </a:rPr>
              <a:t>https://doi.org/10.1002/sdr.1693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Barlas, Y. (1989). Multiple tests for validation of system dynamics type of simulation models. </a:t>
            </a:r>
            <a:r>
              <a:rPr lang="en-US" i="1" dirty="0">
                <a:effectLst/>
              </a:rPr>
              <a:t>European Journal of Operational Research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42</a:t>
            </a:r>
            <a:r>
              <a:rPr lang="en-US" dirty="0">
                <a:effectLst/>
              </a:rPr>
              <a:t>(1), 59–87. </a:t>
            </a:r>
            <a:r>
              <a:rPr lang="en-US" dirty="0">
                <a:effectLst/>
                <a:hlinkClick r:id="rId4"/>
              </a:rPr>
              <a:t>https://doi.org/10.1016/0377-2217(89)90059-3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Barlas, Y. (1996). Formal aspects of model validity and validation in system dynamics. </a:t>
            </a:r>
            <a:r>
              <a:rPr lang="en-US" i="1" dirty="0">
                <a:effectLst/>
              </a:rPr>
              <a:t>System Dynamics Review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12</a:t>
            </a:r>
            <a:r>
              <a:rPr lang="en-US" dirty="0">
                <a:effectLst/>
              </a:rPr>
              <a:t>(3), 183–210. </a:t>
            </a:r>
            <a:r>
              <a:rPr lang="en-US" dirty="0">
                <a:effectLst/>
                <a:hlinkClick r:id="rId5"/>
              </a:rPr>
              <a:t>https://doi.org/10.1002/(SICI)1099-1727(199623)12:3&lt;183::AID-SDR103&gt;3.0.CO;2-4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Dogan, G. (2007). Bootstrapping for confidence interval estimation and hypothesis testing for parameters of system dynamics models. </a:t>
            </a:r>
            <a:r>
              <a:rPr lang="en-US" i="1" dirty="0">
                <a:effectLst/>
              </a:rPr>
              <a:t>System Dynamics Review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23</a:t>
            </a:r>
            <a:r>
              <a:rPr lang="en-US" dirty="0">
                <a:effectLst/>
              </a:rPr>
              <a:t>(4), 415–436. </a:t>
            </a:r>
            <a:r>
              <a:rPr lang="en-US" dirty="0">
                <a:effectLst/>
                <a:hlinkClick r:id="rId6"/>
              </a:rPr>
              <a:t>https://doi.org/10.1002/sdr.362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Oliva, R. (2003). Model calibration as a testing strategy for system dynamics models. </a:t>
            </a:r>
            <a:r>
              <a:rPr lang="en-US" i="1" dirty="0">
                <a:effectLst/>
              </a:rPr>
              <a:t>European Journal of Operational Research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151</a:t>
            </a:r>
            <a:r>
              <a:rPr lang="en-US" dirty="0">
                <a:effectLst/>
              </a:rPr>
              <a:t>(3), 552–568. </a:t>
            </a:r>
            <a:r>
              <a:rPr lang="en-US" dirty="0">
                <a:effectLst/>
                <a:hlinkClick r:id="rId7"/>
              </a:rPr>
              <a:t>https://doi.org/10.1016/S0377-2217(02)00622-7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Rahmandad</a:t>
            </a:r>
            <a:r>
              <a:rPr lang="en-US" dirty="0">
                <a:effectLst/>
              </a:rPr>
              <a:t>, H., Oliva, R., &amp; Osgood, N. D. (2015). </a:t>
            </a:r>
            <a:r>
              <a:rPr lang="en-US" i="1" dirty="0">
                <a:effectLst/>
              </a:rPr>
              <a:t>Analytical Methods for Dynamic Modelers</a:t>
            </a:r>
            <a:r>
              <a:rPr lang="en-US" dirty="0">
                <a:effectLst/>
              </a:rPr>
              <a:t>. MIT Press.</a:t>
            </a:r>
          </a:p>
        </p:txBody>
      </p:sp>
    </p:spTree>
    <p:extLst>
      <p:ext uri="{BB962C8B-B14F-4D97-AF65-F5344CB8AC3E}">
        <p14:creationId xmlns:p14="http://schemas.microsoft.com/office/powerpoint/2010/main" val="318069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3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AB6E-3FF0-1D8E-5770-70BFC83F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Materials Attribution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05CDD-5A03-9E2C-7C78-A5CD05C3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details and examples for this workshop were taken from the </a:t>
            </a:r>
            <a:r>
              <a:rPr lang="en-US" dirty="0" err="1"/>
              <a:t>Vensim</a:t>
            </a:r>
            <a:r>
              <a:rPr lang="en-US" dirty="0"/>
              <a:t>® Video Library, originally authored by Tom </a:t>
            </a:r>
            <a:r>
              <a:rPr lang="en-US" dirty="0" err="1"/>
              <a:t>Fiddaman</a:t>
            </a:r>
            <a:r>
              <a:rPr lang="en-US" dirty="0"/>
              <a:t> (Ventana Systems, Inc.)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https://vensim.com/vensim-video-library/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DD249-35D3-4190-C901-205A1F6C9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50" y="1543050"/>
            <a:ext cx="3771900" cy="3771900"/>
          </a:xfrm>
          <a:prstGeom prst="rect">
            <a:avLst/>
          </a:prstGeom>
        </p:spPr>
      </p:pic>
      <p:pic>
        <p:nvPicPr>
          <p:cNvPr id="2050" name="Picture 2" descr="Ventana Systems, Inc.">
            <a:extLst>
              <a:ext uri="{FF2B5EF4-FFF2-40B4-BE49-F238E27FC236}">
                <a16:creationId xmlns:a16="http://schemas.microsoft.com/office/drawing/2014/main" id="{00B4EDAE-0524-E3FB-D033-2E609B247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7"/>
          <a:stretch/>
        </p:blipFill>
        <p:spPr bwMode="auto">
          <a:xfrm>
            <a:off x="4170381" y="4179136"/>
            <a:ext cx="3851238" cy="251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ntana Systems, Inc.">
            <a:extLst>
              <a:ext uri="{FF2B5EF4-FFF2-40B4-BE49-F238E27FC236}">
                <a16:creationId xmlns:a16="http://schemas.microsoft.com/office/drawing/2014/main" id="{4BAEE575-14D9-7512-98DF-A4D234A48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03" b="6396"/>
          <a:stretch/>
        </p:blipFill>
        <p:spPr bwMode="auto">
          <a:xfrm>
            <a:off x="8326419" y="5696996"/>
            <a:ext cx="3614569" cy="99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99366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5007</Words>
  <Application>Microsoft Office PowerPoint</Application>
  <PresentationFormat>Widescreen</PresentationFormat>
  <Paragraphs>473</Paragraphs>
  <Slides>78</Slides>
  <Notes>6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Aptos</vt:lpstr>
      <vt:lpstr>Arial</vt:lpstr>
      <vt:lpstr>Cambria Math</vt:lpstr>
      <vt:lpstr>Neue Haas Grotesk Text Pro</vt:lpstr>
      <vt:lpstr>Open Sans</vt:lpstr>
      <vt:lpstr>Roboto</vt:lpstr>
      <vt:lpstr>PunchcardVTI</vt:lpstr>
      <vt:lpstr>System Dynamics Model Calibration in Vensim®</vt:lpstr>
      <vt:lpstr>Agenda</vt:lpstr>
      <vt:lpstr>Welcome &amp; Introductions</vt:lpstr>
      <vt:lpstr>Workshop Learning Objectives</vt:lpstr>
      <vt:lpstr>CUNY SPH Systems Science Club</vt:lpstr>
      <vt:lpstr>CUNY SPH Center for Systems &amp; Community Design</vt:lpstr>
      <vt:lpstr>Ice Breaker</vt:lpstr>
      <vt:lpstr>Calibration Theory</vt:lpstr>
      <vt:lpstr>Workshop Materials Attribution</vt:lpstr>
      <vt:lpstr>What is model calibration in system dynamics?</vt:lpstr>
      <vt:lpstr>Calibration: Purpose</vt:lpstr>
      <vt:lpstr>PowerPoint Presentation</vt:lpstr>
      <vt:lpstr>Model calibration is one small part of a larger iterative process of model testing and validation</vt:lpstr>
      <vt:lpstr>Calibration: General Process</vt:lpstr>
      <vt:lpstr>Some Useful Definitions</vt:lpstr>
      <vt:lpstr>Naïve Calibration</vt:lpstr>
      <vt:lpstr>Naïve Calibration</vt:lpstr>
      <vt:lpstr>Naïve Calibration</vt:lpstr>
      <vt:lpstr>Naïve Calibration</vt:lpstr>
      <vt:lpstr>Maximum Likelihood Estimation &amp; Weighting Payoff Elements</vt:lpstr>
      <vt:lpstr>Maximum Likelihood Estimation (MLE)</vt:lpstr>
      <vt:lpstr>Likelihood Function &amp; Gaussian Errors</vt:lpstr>
      <vt:lpstr>Likelihood Payoff -&gt; Log-Likelihood Payoff</vt:lpstr>
      <vt:lpstr>PowerPoint Presentation</vt:lpstr>
      <vt:lpstr>Calculating Log-Likelihood Payoff with Gaussian Errors</vt:lpstr>
      <vt:lpstr>Calculating Log-Likelihood Payoff with Gaussian Errors</vt:lpstr>
      <vt:lpstr>Methods for Determining σ</vt:lpstr>
      <vt:lpstr>Payoff Element Options in Vensim ®</vt:lpstr>
      <vt:lpstr>Payoff Element Options in Vensim ®</vt:lpstr>
      <vt:lpstr>Payoff Element Options in Vensim ®</vt:lpstr>
      <vt:lpstr>In MLE, More Data is Better… Better Data is Also Better</vt:lpstr>
      <vt:lpstr>Summary: Model Calibration Steps</vt:lpstr>
      <vt:lpstr>Questions &amp; Break</vt:lpstr>
      <vt:lpstr>Vensim Setup &amp; Model Review</vt:lpstr>
      <vt:lpstr>Vensim® Setup </vt:lpstr>
      <vt:lpstr>Model Review</vt:lpstr>
      <vt:lpstr>Basic (Naïve) Calibrations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Weighted Calibration using Maximum Likelihood Estimation</vt:lpstr>
      <vt:lpstr>Update the payoff definition file</vt:lpstr>
      <vt:lpstr>Update the optimization control file</vt:lpstr>
      <vt:lpstr>Calibration in Vensim ®</vt:lpstr>
      <vt:lpstr>Weighted log-likelihood calibration results</vt:lpstr>
      <vt:lpstr>Optional: calibrate a model with a structure mismatch</vt:lpstr>
      <vt:lpstr>Break</vt:lpstr>
      <vt:lpstr>Quantifying Uncertainty Using Markov Chain Monte Carlo Simulation</vt:lpstr>
      <vt:lpstr>Quantifying Uncertainty: Generating Confidence Bounds</vt:lpstr>
      <vt:lpstr>Quantifying Uncertainty: Generating Confidence Bounds</vt:lpstr>
      <vt:lpstr>Quantifying Uncertainty: Generating Confidence Bounds</vt:lpstr>
      <vt:lpstr>Some Useful Definitions</vt:lpstr>
      <vt:lpstr>MCMC Steps</vt:lpstr>
      <vt:lpstr>Metropolis Acceptance Criterion</vt:lpstr>
      <vt:lpstr>MCMC Procedure in Vensim®</vt:lpstr>
      <vt:lpstr>MCMC Procedure</vt:lpstr>
      <vt:lpstr>MCMC Procedure</vt:lpstr>
      <vt:lpstr>MCMC Convergence Statistics</vt:lpstr>
      <vt:lpstr>MCMC in Vensim®</vt:lpstr>
      <vt:lpstr>Load previous calibration</vt:lpstr>
      <vt:lpstr>Update the payoff definition file</vt:lpstr>
      <vt:lpstr>Update the optimization control file</vt:lpstr>
      <vt:lpstr>MCMC in Vensim ®</vt:lpstr>
      <vt:lpstr>MCMC results</vt:lpstr>
      <vt:lpstr>Sensitivity Analysis Using MCMC Runs</vt:lpstr>
      <vt:lpstr>Set up sensitivity analysis using sample of 1000 MCMC runs</vt:lpstr>
      <vt:lpstr>Select which parameters to include in sensitivity analysis</vt:lpstr>
      <vt:lpstr>Sensitivity analysis</vt:lpstr>
      <vt:lpstr>Sensitivity analysis</vt:lpstr>
      <vt:lpstr>Wrap-Up</vt:lpstr>
      <vt:lpstr>PowerPoint Presentation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Dynamics Model Calibration in Vensim®</dc:title>
  <dc:creator>rachel thompson</dc:creator>
  <cp:lastModifiedBy>rachel thompson</cp:lastModifiedBy>
  <cp:revision>2</cp:revision>
  <dcterms:created xsi:type="dcterms:W3CDTF">2024-04-01T16:12:05Z</dcterms:created>
  <dcterms:modified xsi:type="dcterms:W3CDTF">2024-04-11T16:18:29Z</dcterms:modified>
</cp:coreProperties>
</file>